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2" r:id="rId7"/>
    <p:sldId id="261" r:id="rId8"/>
    <p:sldId id="263" r:id="rId9"/>
    <p:sldId id="264" r:id="rId10"/>
    <p:sldId id="265" r:id="rId11"/>
    <p:sldId id="268" r:id="rId12"/>
    <p:sldId id="283" r:id="rId13"/>
    <p:sldId id="284" r:id="rId14"/>
    <p:sldId id="285" r:id="rId15"/>
    <p:sldId id="258" r:id="rId16"/>
    <p:sldId id="271" r:id="rId17"/>
    <p:sldId id="269" r:id="rId18"/>
    <p:sldId id="270" r:id="rId19"/>
    <p:sldId id="267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1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-147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Δ</a:t>
            </a:r>
            <a:r>
              <a:rPr lang="en-US" dirty="0"/>
              <a:t>PSI statistics for JUM @ </a:t>
            </a:r>
            <a:r>
              <a:rPr lang="en-US" i="1" dirty="0"/>
              <a:t>q-value</a:t>
            </a:r>
            <a:r>
              <a:rPr lang="en-US" dirty="0"/>
              <a:t> = 0.01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junction structures (with missing values)</c:v>
                </c:pt>
              </c:strCache>
            </c:strRef>
          </c:tx>
          <c:spPr>
            <a:solidFill>
              <a:srgbClr val="FFB9B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2449</c:v>
                </c:pt>
                <c:pt idx="1">
                  <c:v>1860</c:v>
                </c:pt>
                <c:pt idx="2">
                  <c:v>1433</c:v>
                </c:pt>
                <c:pt idx="3">
                  <c:v>1062</c:v>
                </c:pt>
                <c:pt idx="4">
                  <c:v>759</c:v>
                </c:pt>
                <c:pt idx="5">
                  <c:v>529</c:v>
                </c:pt>
                <c:pt idx="6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A-4FFA-8E0A-4418EAEBF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junction structures (complete time series)</c:v>
                </c:pt>
              </c:strCache>
            </c:strRef>
          </c:tx>
          <c:spPr>
            <a:solidFill>
              <a:srgbClr val="7986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888888888888888E-2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AA-4FFA-8E0A-4418EAEBFD43}"/>
                </c:ext>
              </c:extLst>
            </c:dLbl>
            <c:dLbl>
              <c:idx val="1"/>
              <c:layout>
                <c:manualLayout>
                  <c:x val="0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AA-4FFA-8E0A-4418EAEBFD43}"/>
                </c:ext>
              </c:extLst>
            </c:dLbl>
            <c:dLbl>
              <c:idx val="2"/>
              <c:layout>
                <c:manualLayout>
                  <c:x val="0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AA-4FFA-8E0A-4418EAEBFD43}"/>
                </c:ext>
              </c:extLst>
            </c:dLbl>
            <c:dLbl>
              <c:idx val="3"/>
              <c:layout>
                <c:manualLayout>
                  <c:x val="2.7777777777777779E-3"/>
                  <c:y val="2.7777777777777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AA-4FFA-8E0A-4418EAEBFD43}"/>
                </c:ext>
              </c:extLst>
            </c:dLbl>
            <c:dLbl>
              <c:idx val="4"/>
              <c:layout>
                <c:manualLayout>
                  <c:x val="-1.0185067526415994E-16"/>
                  <c:y val="2.31481481481480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AA-4FFA-8E0A-4418EAEBFD43}"/>
                </c:ext>
              </c:extLst>
            </c:dLbl>
            <c:dLbl>
              <c:idx val="5"/>
              <c:layout>
                <c:manualLayout>
                  <c:x val="2.7777777777777779E-3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AA-4FFA-8E0A-4418EAEBFD43}"/>
                </c:ext>
              </c:extLst>
            </c:dLbl>
            <c:dLbl>
              <c:idx val="6"/>
              <c:layout>
                <c:manualLayout>
                  <c:x val="2.777777777777676E-3"/>
                  <c:y val="1.85185185185185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AA-4FFA-8E0A-4418EAEBFD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2331</c:v>
                </c:pt>
                <c:pt idx="1">
                  <c:v>1764</c:v>
                </c:pt>
                <c:pt idx="2">
                  <c:v>1348</c:v>
                </c:pt>
                <c:pt idx="3">
                  <c:v>997</c:v>
                </c:pt>
                <c:pt idx="4">
                  <c:v>710</c:v>
                </c:pt>
                <c:pt idx="5">
                  <c:v>492</c:v>
                </c:pt>
                <c:pt idx="6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AA-4FFA-8E0A-4418EAEBFD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7213551"/>
        <c:axId val="1011808831"/>
      </c:barChart>
      <c:catAx>
        <c:axId val="117721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808831"/>
        <c:crosses val="autoZero"/>
        <c:auto val="1"/>
        <c:lblAlgn val="ctr"/>
        <c:lblOffset val="100"/>
        <c:noMultiLvlLbl val="0"/>
      </c:catAx>
      <c:valAx>
        <c:axId val="1011808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21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400" b="0" i="0" baseline="0" dirty="0">
                <a:effectLst/>
              </a:rPr>
              <a:t>Δ</a:t>
            </a:r>
            <a:r>
              <a:rPr lang="en-US" sz="1400" b="0" i="0" baseline="0" dirty="0">
                <a:effectLst/>
              </a:rPr>
              <a:t>PSI statistics for PSI-Sigma @ </a:t>
            </a:r>
            <a:r>
              <a:rPr lang="en-US" sz="1400" b="0" i="1" baseline="0" dirty="0">
                <a:effectLst/>
              </a:rPr>
              <a:t>p-value</a:t>
            </a:r>
            <a:r>
              <a:rPr lang="en-US" sz="1400" b="0" i="0" baseline="0" dirty="0">
                <a:effectLst/>
              </a:rPr>
              <a:t> = 0.01</a:t>
            </a:r>
            <a:endParaRPr lang="en-US" sz="1400" dirty="0">
              <a:effectLst/>
            </a:endParaRPr>
          </a:p>
        </c:rich>
      </c:tx>
      <c:layout>
        <c:manualLayout>
          <c:xMode val="edge"/>
          <c:yMode val="edge"/>
          <c:x val="0.21637189299286605"/>
          <c:y val="1.504921805289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91347576879996E-2"/>
          <c:y val="0.13153160621966206"/>
          <c:w val="0.89896337724139619"/>
          <c:h val="0.50253253041295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DIFFERENTIAL exons (with missing values)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4.51476541586993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B0-40C9-8809-A6D1CD2953E7}"/>
                </c:ext>
              </c:extLst>
            </c:dLbl>
            <c:dLbl>
              <c:idx val="1"/>
              <c:layout>
                <c:manualLayout>
                  <c:x val="-3.251713531207907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B0-40C9-8809-A6D1CD2953E7}"/>
                </c:ext>
              </c:extLst>
            </c:dLbl>
            <c:dLbl>
              <c:idx val="2"/>
              <c:layout>
                <c:manualLayout>
                  <c:x val="-1.3888888888888888E-2"/>
                  <c:y val="2.00656240705330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B0-40C9-8809-A6D1CD2953E7}"/>
                </c:ext>
              </c:extLst>
            </c:dLbl>
            <c:dLbl>
              <c:idx val="3"/>
              <c:layout>
                <c:manualLayout>
                  <c:x val="-1.1111111111111112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B0-40C9-8809-A6D1CD2953E7}"/>
                </c:ext>
              </c:extLst>
            </c:dLbl>
            <c:dLbl>
              <c:idx val="4"/>
              <c:layout>
                <c:manualLayout>
                  <c:x val="-6.3235139617711213E-3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10964</c:v>
                </c:pt>
                <c:pt idx="1">
                  <c:v>5690</c:v>
                </c:pt>
                <c:pt idx="2">
                  <c:v>3272</c:v>
                </c:pt>
                <c:pt idx="3">
                  <c:v>1912</c:v>
                </c:pt>
                <c:pt idx="4">
                  <c:v>1098</c:v>
                </c:pt>
                <c:pt idx="5">
                  <c:v>637</c:v>
                </c:pt>
                <c:pt idx="6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0-40C9-8809-A6D1CD2953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DIFFERENTIAL exons (complete time series)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118256515916418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B0-40C9-8809-A6D1CD2953E7}"/>
                </c:ext>
              </c:extLst>
            </c:dLbl>
            <c:dLbl>
              <c:idx val="1"/>
              <c:layout>
                <c:manualLayout>
                  <c:x val="-8.23533961336276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B0-40C9-8809-A6D1CD2953E7}"/>
                </c:ext>
              </c:extLst>
            </c:dLbl>
            <c:dLbl>
              <c:idx val="2"/>
              <c:layout>
                <c:manualLayout>
                  <c:x val="-5.4574747005500792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B0-40C9-8809-A6D1CD2953E7}"/>
                </c:ext>
              </c:extLst>
            </c:dLbl>
            <c:dLbl>
              <c:idx val="3"/>
              <c:layout>
                <c:manualLayout>
                  <c:x val="-4.78761374648957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B0-40C9-8809-A6D1CD2953E7}"/>
                </c:ext>
              </c:extLst>
            </c:dLbl>
            <c:dLbl>
              <c:idx val="4"/>
              <c:layout>
                <c:manualLayout>
                  <c:x val="-1.339887879616304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7B0-40C9-8809-A6D1CD2953E7}"/>
                </c:ext>
              </c:extLst>
            </c:dLbl>
            <c:dLbl>
              <c:idx val="5"/>
              <c:layout>
                <c:manualLayout>
                  <c:x val="-2.777777777777777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7B0-40C9-8809-A6D1CD2953E7}"/>
                </c:ext>
              </c:extLst>
            </c:dLbl>
            <c:dLbl>
              <c:idx val="6"/>
              <c:layout>
                <c:manualLayout>
                  <c:x val="-1.0185067526415994E-16"/>
                  <c:y val="2.508203008816620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8198</c:v>
                </c:pt>
                <c:pt idx="1">
                  <c:v>4086</c:v>
                </c:pt>
                <c:pt idx="2">
                  <c:v>2095</c:v>
                </c:pt>
                <c:pt idx="3">
                  <c:v>1117</c:v>
                </c:pt>
                <c:pt idx="4">
                  <c:v>570</c:v>
                </c:pt>
                <c:pt idx="5">
                  <c:v>279</c:v>
                </c:pt>
                <c:pt idx="6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B0-40C9-8809-A6D1CD2953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unique DIFFERENTIAL LSVs (complete time series)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124166262941006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B0-40C9-8809-A6D1CD2953E7}"/>
                </c:ext>
              </c:extLst>
            </c:dLbl>
            <c:dLbl>
              <c:idx val="1"/>
              <c:layout>
                <c:manualLayout>
                  <c:x val="8.333333333333282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B0-40C9-8809-A6D1CD2953E7}"/>
                </c:ext>
              </c:extLst>
            </c:dLbl>
            <c:dLbl>
              <c:idx val="2"/>
              <c:layout>
                <c:manualLayout>
                  <c:x val="1.1111111111111162E-2"/>
                  <c:y val="1.50492180528996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B0-40C9-8809-A6D1CD2953E7}"/>
                </c:ext>
              </c:extLst>
            </c:dLbl>
            <c:dLbl>
              <c:idx val="3"/>
              <c:layout>
                <c:manualLayout>
                  <c:x val="5.555555555555555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7B0-40C9-8809-A6D1CD2953E7}"/>
                </c:ext>
              </c:extLst>
            </c:dLbl>
            <c:dLbl>
              <c:idx val="4"/>
              <c:layout>
                <c:manualLayout>
                  <c:x val="1.1111111111111112E-2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7B0-40C9-8809-A6D1CD2953E7}"/>
                </c:ext>
              </c:extLst>
            </c:dLbl>
            <c:dLbl>
              <c:idx val="5"/>
              <c:layout>
                <c:manualLayout>
                  <c:x val="1.3888888888888788E-2"/>
                  <c:y val="1.5049218052899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7B0-40C9-8809-A6D1CD2953E7}"/>
                </c:ext>
              </c:extLst>
            </c:dLbl>
            <c:dLbl>
              <c:idx val="6"/>
              <c:layout>
                <c:manualLayout>
                  <c:x val="8.3333333333333332E-3"/>
                  <c:y val="-5.01640601763335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8273</c:v>
                </c:pt>
                <c:pt idx="1">
                  <c:v>4144</c:v>
                </c:pt>
                <c:pt idx="2">
                  <c:v>2127</c:v>
                </c:pt>
                <c:pt idx="3">
                  <c:v>1136</c:v>
                </c:pt>
                <c:pt idx="4">
                  <c:v>572</c:v>
                </c:pt>
                <c:pt idx="5">
                  <c:v>273</c:v>
                </c:pt>
                <c:pt idx="6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B0-40C9-8809-A6D1CD2953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710927"/>
        <c:axId val="1317686463"/>
      </c:barChart>
      <c:catAx>
        <c:axId val="116871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686463"/>
        <c:crosses val="autoZero"/>
        <c:auto val="1"/>
        <c:lblAlgn val="ctr"/>
        <c:lblOffset val="100"/>
        <c:noMultiLvlLbl val="0"/>
      </c:catAx>
      <c:valAx>
        <c:axId val="1317686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71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10633600706454"/>
          <c:y val="0.71137392765034158"/>
          <c:w val="0.64978732798587102"/>
          <c:h val="0.257144889540997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11:35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28429 6032 0,'-26'0'16,"52"0"-16,-65 0 0,26 14 0,-14-14 0,14 13 0,0-13 0,-1 0 15,1 0-15,13 13 0,-13-13 0,0 0 0,-14 13 0,14-13 0,0 0 0,0 14 0,-1-14 16,14 13-16,-13-13 0,0 0 0,0 0 0,-1 0 0,1 13 0,0-13 0,0 13 0,0-13 0,-1 0 15,-12 14-15,13-14 0,13 13 0,-14-13 0,1 0 0,0 0 0,0 0 0,-1 13 0,-25-13 0,26 13 16,-1-13-16,1 0 0,0 13 0,0-13 0,-1 0 0,1 0 0,0 0 0,-14 14 0,1-14 0,13 13 0,0-13 16,-1 0-16,1 13 0,0-13 0,-14 0 0,14 13 0,0-13 0,0 0 0,-1 0 0,-25 14 0,39-1 15,-13-13-15,-1 0 0,1 0 0,0 0 0,13 13 0,-13-13 0,-1 0 0,1 0 0,13 13 0,-13-13 0,-13 0 0,12 14 16,1-14-16,13 13 0,-13-13 0,0 0 0,-1 0 0,14 13 0,-13-13 0,0 0 16,0 0-16,13 13 0,-14-13 0,1 0 15,0 0-15,13 13 0,-13-13 0,0 14 0,-1-14 16,1 0-16,0 0 0,13 13 0,-13-13 0,-1 0 0,14 13 0,-13-13 0,0 0 15,0 0-15,-1 13 0,1-13 0,13 14 0,-13-14 0,0 0 0,0 0 0,13 13 0,-14-13 0,1 0 16,0 0-16,13 13 0,-13-13 0,-1 0 0,14 13 0,-13-13 0,0 0 0,13 14 16,0-1 124,0 0-124,0 0-16,0 0 0,-13-13 0,13 14 0,0-1 0,0 0 0,0 0 16,0 1-16,0-1 0,0 0 0,-13-13 0,13 13 0,0 1 0,0-1 0,0 0 15,0 0-15,0 0 0,0 1 0,0-1 0,0 0 0,0 0 0,0 1 16,0-1-16,0 0 0,0 0 0,0 0 15,0 1-15,0-1 0,0 0 16,13-13-16,-13 13 0,13 1 0,0-14 16,-13 13-16,0 0 0,13-13 0,-13 13 0,0 1 0,14-14 0,-14 13 0,13-13 0,-13 13 0,13 0 15,-13 0-15,13-13 0,-13 14 0,14-1 0,-14 0 0,13-13 0,-13 13 0,13-13 0,-13 14 0,13-14 0,-13 13 16,13 0-16,-13 0 0,14-13 0,-1 14 0,0 12 0,0-13 0,1 0 0,-1-13 0,-13 14 16,13-14-16,-13 13 0,13-13 0,-13 13 0,14-13 0,-1 13 0,0-13 0,0 14 0,0-1 0,1-13 0,-1 0 15,0 13-15,0-13 0,1 0 0,-14 13 0,26-13 0,-13 0 0,1 13 0,-1-13 0,0 14 0,0-14 16,0 0-16,1 0 0,12 0 0,-13 0 0,14 0 0,-14 0 0,0 0 0,-13 13 0,27-13 15,-1 0-15,-13 0 0,1 0 0,12 0 0,-13 0 0,27 0 0,39 0 16,-52 0-16,-14 0 0,0 0 0,14 0 0,-14 0 0,13 0 0,27 0 0,0 13 0,-39-13 16,38 0-16,-25 0 0,-14 0 0,14 13 0,26-13 0,-40 0 0,26 0 0,28 14 0,-28-14 0,1 0 15,0 0-15,13 0 0,-27 0 0,-13 0 0,14 0 0,12 0 0,-25 0 0,39 0 0,26 0 0,-26 0 0,-14 0 16,-12 0-16,13 0 0,13 0 0,-40 0 0,13 0 0,1 0 0,12 0 0,-12 0 0,26 0 0,-14 0 0,1 0 16,13 0-16,-40 0 0,14 0 0,-1 0 0,1 0 0,-1 0 0,-13 0 0,1 0 0,12 0 0,14-14 15,-1 14-15,-25 0 0,12 0 0,-13 0 0,14 0 0,-14 0 0,0 0 0,14 0 0,-14 0 0,13 0 16,14 0-16,-13 0 0,-14 0 0,0 0 0,13-13 0,-12 13 0,-1 0 0,13 0 0,-12 0 0,12 0 0,-13 0 0,27-13 15,0 13-15,-14 0 0,1 0 0,-14 0 0,26 0 0,-12 0 0,-14 0 0,14-13 0,-14 13 16,27 0-16,-14-14 0,0 14 0,1 0 0,-14 0 0,0-13 0,14 13 0,-14 0 0,14-13 0,-14 13 0,13 0 0,-13 0 16,14-13-16,-1 13 0,1 0 0,13-13 0,-27 13 0,0 0 0,0-14 0,0 14 0,1 0 15,-1 0-15,0 0 0,0 0 0,1 0 0,-14-13 0,13 13 0,0 0 0,0 0 16,1 0-16,-1 0 0,-13-13 0,13 13 16,0 0-16,0 0 0,-13-13 0,14 13 0,-1 0 0,0 0 15,0 0-15,1 0 0,-14-14 0,13 14 0,13 0 0,-13 0 0,-13-13 0,14 13 0,-1 0 0,0 0 16,-13-13-16,27 13 0,-27-13 0,13 13 0,0 0 0,14-13 0,-1-1 0,0 14 0,1-13 15,-27 0-15,13 13 0,0 0 0,1-13 0,-1 13 0,0-14 0,0 14 0,14-13 0,-1 0 0,-13 0 0,1 13 16,-1-14-16,0 14 0,14-13 0,-14 13 0,-13-13 0,13 13 0,0-13 0,0 13 0,1-13 16,-1 13-16,0-14 0,-13 1 0,0 0 15,13 13-15,-13-13 0,14 13 0,-14-14 16,0 1-16,0 0 0,0 0 0,13-1 0,-13 1 0,0-13 16,0 13-16,0-1 0,0 1 0,0 0 0,0 0 0,13-1 15,-13 1-15,0 0 0,0 0 0,0 0 0,0-1 0,0 1 16,0 0-16,0 0 0,0-1 15,-13 14-15,13-13 0,0 0 0,0 0 0,-13 13 16,13-14-16,-14 14 0,14-13 0,0 0 0,0 0 16,-13 0-16,13-1 0,0 1 0,0 0 0,-13 13 0,13-13 0,0-1 15,0 1-15,-13 13 0,13-13 0,-14 0 0,14-1 0,0 1 0,-13 13 0,13-13 16,0 0-16,-13 0 0,13-1 0,-13 1 0,0 13 0,13-13 0,-14 13 0,14-13 0,-13-1 16,13 1-16,-13 13 0,0-13 0,-1 0 0,1 13 0,0-14 0,13 1 0,-13 13 0,0 0 15,13-13-15,-14 13 0,1 0 0,13-13 0,-26 13 0,-1-27 0,14 27 0,-14-13 16,1 13-16,26-13 0,-13 13 0,0-13 0,-1 13 0,1-14 0,0 14 0,0-13 15,-1 13-15,1 0 0,0-13 0,0 13 0,-1-13 0,1-1 0,0 14 0,0 0 16,13-13-16,-13 13 0,-1 0 0,14-13 0,-13 13 0,0 0 0,13-13 0,-27 0 0,14 13 0,0-14 0,0 14 16,0-13-16,-1 13 0,1 0 0,13-13 0,-13 13 0,0-13 0,-1 13 0,-12-14 0,-1 14 15,1-13-15,0 13 0,26-13 0,-40 13 0,27 0 0,-14 0 0,14-13 0,-40 13 0,40 0 16,-27 0-16,27 0 0,-14 0 0,1 0 0,13 0 0,-40 0 0,26 0 0,14 0 0,-27 0 0,1 0 0,-27 0 16,39 0-16,-13 0 0,27 0 0,-26 0 0,-1 0 0,13 0 0,14 0 0,-40 0 0,27 0 0,-27 0 15,13 0-15,14 0 0,-1 0 0,1 0 0,-1 0 0,1 0 0,-14 0 0,1 0 0,25 0 0,-52 13 16,26-13-16,1 0 0,26 0 0,-27 0 0,27 0 0,-27 13 0,27-13 0,-14 0 0,14 0 15,0 0-15,-14 0 0,-12 0 0,25 0 0,1 13 0,0-13 0,0 0 0,-1 0 0,-12 0 0,13 0 0,-14 0 0,1 0 16,13 0-16,-27 0 0,13 14 0,14-14 0,0 0 0,-13 13 0,12-13 0,1 0 0,-27 0 16,1 13-16,-1 0 0,27-13 0,-14 0 0,27 14 0,-26-14 0,-1 0 0,14 13 15,0-13-15,0 13 0,0-13 0,-27 13 0,27-13 0,-1 13 0,1-13 0,0 0 0,0 14 16,-1-1-16,1-13 0,0 0 0,13 13 0,-13-13 0,0 0 0,-1 0 0,14 13 0,-13-13 0,0 0 16,0 0-16,13 14 0,-14-14 0,1 0 0,0 0 15,0 13-15,13 0 141</inkml:trace>
  <inkml:trace contextRef="#ctx0" brushRef="#br0" timeOffset="40100.91">22410 8916 0,'0'-13'78,"0"0"-78,0 0 16,0 0-16,0-1 0,0 1 0,0 0 16,0 0-16,0-1 15,-13 14 48,0 0-48,13 14-15,-13-14 0,13 13 0,-14-13 0,14 13 16,-13-13-16,13 13 0,-13-13 0,13 14 0,-13-14 0,13 13 16,-14-13-16,14 13 0,-13-13 0,13 13 0,-13 0 15,0 1-15,13-1 16,-14-13 0,14 13-16,0 0 15,0 1 1,0-1 78,0 0-79,0 0-15,0 1 16,14-14 31,-1 0-47,0 0 15,0 0-15,1 0 16,-1 0-16,0 0 16,-13-14-1,13 14-15,-13-13 0,14 13 16,-14-13-16,13 13 0,-13-13 15,13 13-15,-13-14 79,13 14-79,-13-13 15,0 0 126,0 0-141,0-1 15,0 1-15,13 13 0,-13-13 16,0 26 47,14-13-63,-14 13 0,0 1 15,0-1-15,0 0 0,0 0 16,0 1-16,0-1 0,0 0 0,0 0 15,0 1-15,13-14 0,-13 13 0,0 0 0,0 0 16,0 0-16,13-13 47,-13-13-31,13 13-1</inkml:trace>
  <inkml:trace contextRef="#ctx0" brushRef="#br0" timeOffset="41230.8">24567 8599 0,'0'13'0,"0"14"15,0-14-15,0 0 0,13-13 0,-13 13 16,0 1-16,0-1 0,0 0 0,0 0 15,0 0 1,0 1-16,0-1 16,0 0-16,0 0 0,0 1 15,0-1-15,0 0 0,0 0 0,0 1 0,0-1 0,0 0 16,0 0-16,0 0 0,0 1 0,0-1 16,0 0-16,0 0 0,0 1 0,0-28 140,0 1-140,0 0 16,0 0-16,0-1 15,0 1-15,13 13 0,-13-13 0,0 0 0,13 13 16,-13-13-16,13 13 0,-13-14 0,14 1 0,-14 0 16,13 13-16,0 0 15,-13 13 79,0 0-94,0 1 16,0-1-16,0 0 0,0 0 0,0 0 0,0 1 15,0-1-15,0 0 0,0 0 0,0 1 0,0-1 16,0 0-16,0 0 0,-13-13 0,13 14 0,0-1 16,-13-13 46,13-13 1,-14 13-48,14-14-15,0 1 0</inkml:trace>
  <inkml:trace contextRef="#ctx0" brushRef="#br0" timeOffset="42507.54">24289 9895 0,'0'14'93,"-13"-14"-93,13 13 0,-14-13 0,14 13 16,-13-13-16,0 0 0,13 13 0,0 1 0,-13-14 16,13 13-16,-14-13 15,14 13 48,0 0 31,0 0-79,14-13-15,-14 14 16,13-14-16,0 0 62,0 0-46,1 0-16,-1 0 0,0 0 0,0-14 0,0 14 0,1-13 16,-1 13-16,0 0 0,0 0 0,-13-13 0,14 13 0,-1 0 15,0-13 126,0 13-126,-13-13-15,0-1 0</inkml:trace>
  <inkml:trace contextRef="#ctx0" brushRef="#br0" timeOffset="45514.47">24262 9909 0,'14'0'140,"-14"-14"-140,0 1 16,13 13-16,-13-13 0,0 0 0,13 13 16,-13-14-16,13 14 0,-13-13 0,0 0 15,13 13-15,1 0 16,-14-13 46,13 13-46,-13-13-16,13 13 16,0 0 77,-13-14-77,14 14-16,-1 0 31</inkml:trace>
  <inkml:trace contextRef="#ctx0" brushRef="#br0" timeOffset="163765.31">21537 9036 0,'-13'0'0,"26"0"0,-26 13 0,13 0 0,-13-13 0,13 13 0,-14-13 16,14 13-16,-13 1 0,13-1 0,-13-13 0,13 13 0,0 0 0,-27 1 0,1 39 16,26-40-16,-13-13 0,13 13 0,-13-13 0,-1 40 15,1-40-15,13 26 0,-13-26 0,0 13 0,13 1 16,-14-1-16,14 0 0,0 0 125,0 0-125,0 1 0,0-1 0,-13-13 0,13 13 16,0 0-16,0 1 0,0-1 0,0 0 15,0 0-15,0 1 0,-13-14 0,13 13 0,0 0 16,0 0-16,0 0 0,0 1 31,0-1-15,0 0-16,0 0 0,0 1 0,0-1 0,0 0 0,0 66 15,0-65-15,0-1 0,0 0 0,0 14 0,0-14 0,0 13 0,0 80 16,0-93-16,0 14 0,0-14 0,0 0 0,0 0 0,0 14 0,0 105 16,0-119-16,0 14 0,0-1 0,0-12 0,0 12 0,0 80 15,0-93-15,0 0 0,0 1 0,0-1 0,0 0 0,-13 0 16,13 67-16,0-67 0,0 0 0,0 0 15,0 27-15,0-27 0,0 0 16,13-13 31,0 0-31,-13-13-16,13 13 0,-13-13 0,14 13 15,-14-13-15,13 13 0,-13-13 0,13-1 0,-13 1 0,13 13 0,-13-13 16,14 13-16,-14-13 0,13 13 0,-13-14 0,0 1 0,13 13 0,0-39 15,-13 25-15,13 14 0,-13-13 0,14 13 0,-14-13 0,26-53 16,-13 52-16,1 1 0,-14-13 0,13 26 0,-13-13 0,53-67 16,-53 67-16,0 0 0,39-27 0,-25 27 15,-1-27-15,-13 27 0,13 0 0,0-1 0,-13 1 0,27-40 16,-27 40-16,13 13 0,-13-13 0,0 0 0,13-1 0,1-39 16,-14 40-16,0 0 0,0 0 0,0-1 0,0 1 0,13-66 15,-13 66-15,13-1 0,-13 1 0,0 0 0,0-13 0,0 12 16,13-65-16,-13 66 0,0-14 0,0 14 0,0-13 0,0 12 15,0 1-15,0-93 0,0 93 0,0 0 0,-13 0 16,13-1-16,0-12 0,0 13 0,0-1 0,-13 1 0,13 0 0,0 0 16,0 0-16,-13 13 0,13-27 0,-14 14 0,14 0 15,-13 13-15,13-14 0,-13 14 16,13-13 0,-13 13-16,-1 0 62,1 0-62,0 0 16,13 13-16,-13-13 0,13 14 15,-14-14-15,14 13 94</inkml:trace>
  <inkml:trace contextRef="#ctx0" brushRef="#br0" timeOffset="165130.21">25916 9221 0,'0'0'0,"0"13"0,-13-13 0,13 13 15,-14 14-15,14-14 0,0 0 0,0 0 0,-13-13 0,13 14 16,-13 38-16,13-38 0,0-1 0,0 0 0,0 0 0,0 14 0,-13-27 15,13 13-15,-13 53 0,13-53 0,0 1 0,0-1 0,0 0 0,0 0 0,0 1 16,0-1-16,0 13 0,0 27 0,0-13 0,0-27 0,0 0 0,0 1 0,0 12 0,0 0 16,13-26-16,-13 14 0,0 12 0,0-13 0,13 80 0,0-80 0,-13 0 0,13-13 0,-13 14 15,0-1-15,0 0 0,14 14 0,-14-1 0,26 14 0,-26-27 0,0 0 0,13-13 16,-13 13-16,0 1 0,14-14 0,-14 13 0,0 0 0,39 40 0,-39-40 0,14 1 16,-14-1-16,13-13 0,-13 13 0,13 0 0,0 14 0,0-27 0,-13 13 15,0 0-15,14-13 0,-1 0 0,-13 13 0,13-13 0,-13 14 16,13-14 15,-13 13-31,0 0 0,14-13 0,-1 13 16,0-13-16,-13 14 0,13-14 0,1 13 0,12-13 15,-26 13-15,13-13 0,0 0 0,1 13 0,-1-13 0,0 0 0,0 0 16,1 0-16,-1 0 0,0 0 0,0 0 16,0 0-16,1 0 15,-1 0-15,-13-13 0,0 0 0,13 13 16,-13-13-16,13 13 0,-13-14 0,14 14 0,-14-13 0,0 0 0,13 13 15,-13-13-15,13-1 0,14-12 0,-27 13 0,0-1 0,13 1 0,-13 0 16,0 0-16,26-27 0,-26 27 0,13 13 0,-13-13 0,0-1 0,0 1 16,0 0-16,14 13 0,-14-13 0,13-40 0,-13 40 0,0-14 0,0 14 15,0 0-15,0-1 0,13-25 0,-13 25 0,0 1 0,0 0 0,0 0 16,0 0-16,0-1 0,0 1 0,0-40 0,0 40 0,0 0 16,0-1-16,0 1 0,0 0 0,0 0 0,-13-53 0,13 52 15,0 1-15,0 0 0,-13 0 0,13 0 0,-27-67 16,14 67-16,13 0 0,0-1 0,0 1 0,-13 13 0,0-13 0,13 0 0,0 0 0,-14-14 0,14 14 0,-13 13 15,13-13-15,0-1 0,-13 14 0,0-13 0,13 0 0,0 0 0,-14 13 0,-12-53 16,13 40-16,13-1 0,-14 1 0,14 0 0,-13 13 0,0-40 16,0 40-16,13-13 0,-13 13 0,13-13 0,0 0 0,-14-1 15,1 14-15,13-13 0,-13 13 0,13-13 16,-13 13-16,-1 0 16,1 0-1,0 0-15,0 0 0,0 0 0,-1 0 16,1 0-16,0 0 0,0 0 0,13 13 0,-14-13 0,1 0 15,0 0-15,13 13 0,-13-13 0,-1 0 0</inkml:trace>
  <inkml:trace contextRef="#ctx0" brushRef="#br0" timeOffset="175663.94">23574 9247 0,'0'0'0,"-13"0"0,-13 40 16,12-27-16,14 0 0,0 1 0,0-1 0,0 0 15,0 40-15,0-40 0,0 0 0,0 1 16,0-1-16,14 40 0,-14-40 16,0 0-16,0 0 0,0 14 0,13-27 0,-13 13 0,0 0 15,13-13-15,-13 14 0,13 25 16,-13-25-16,14-14 0,-14 13 0,13-13 16,0 0-16,-13 13 0,0 0 15,13-13-15,1 0 0,-14 13 0,26-13 16,-13 0-16,0 0 0,1 0 0,-1 0 0,0 0 0,0 0 15,-13 14-15,14-14 0,-1 0 0,0 0 0,0 0 0,0 0 0,1 0 0,-1 0 0,0 0 0,0 0 16,1 0-16,-1 0 0,0 0 0,0 0 0,1 0 0,-1 0 0,0 0 0,0 0 0,0-14 0,1 14 16,12 0-16,-13 0 0,1 0 0,-14-13 0,13 13 0,0 0 0,0-13 0,1 13 0,-1 0 15,0 0-15,-13-13 0,13 13 0,0 0 0,1-13 0,-1 13 0,0 0 0,-13-14 16,13 14-16,-13-13 0,14 13 0,-14-13 0,13 13 0,0 0 0,-13-13 0,13 13 0,-13-14 16,0 1-16,14 13 0,-14-13 0,0 0 0,13 13 0,-13-14 0,13 14 15,-13-13-15,0 0 0,0 0 0,0 0 0,0-1 0,0 1 0,0 0 0,0 0 16,0-1-16,0 1 0,0 0 0,0 0 0,0-1 0,0 1 15,0 0-15,0 0 0,0 0 0,0-1 0,-13 14 0,13-13 16,0 0-16,-13 0 0,13-1 0,0 1 16,-14 13-16,14-13 0,-13 13 0,0 0 0,13-13 15,-27 0-15,14 13 0,0 0 0,13-14 0,-13 14 16,-1 0-16,-52-13 0,53 13 16,0 0-16,0 0 0,-1 0 0,1 0 0,0-13 0,0 13 0,-1 0 0,1 0 15,0 0-15,0 0 0,0 0 0,-1 0 0,1 0 0,0 0 0,13-13 0,-13 13 0,-1-14 16,1 14-16,0 0 0,0 0 0,-1 0 0,1 0 0,0 0 0,0 0 15,0 0 17,-1 0-32,1 0 0,13 14 0,-13-14 0,13 13 15,-13-13-15,-1 0 0,1 0 0,13 13 0,-13-13 0,0 0 0,13 13 0,-13-13 0,-1 0 0,14 14 16,-13-14-16,0 13 0,0-13 0,-1 0 0,1 0 0,13 13 0,-13-13 0,0 0 16,13 13-16,-14-13 0,1 0 0,13 13 15,0 1 16</inkml:trace>
  <inkml:trace contextRef="#ctx0" brushRef="#br0" timeOffset="192939.91">21564 5768 0,'0'0'0,"0"26"16,0-12-16,0-1 0,0 0 0,0 0 0,0 1 15,0-1-15,0 0 0,0 0 0,0 0 0,0 1 0,0-1 0,0 0 16,0 0-16,0 1 0,0-1 0,0 0 0,0 0 0,0 0 0,0 1 0,0-1 16,0 0-16,0 0 0,0 1 0,0-1 0,0 0 0,0 0 0,0 1 0,0-1 0,0 0 15,0 13-15,0-12 0,0-1 0,0 0 0,0 0 0,0 1 0,0-1 0,0 0 0,0 0 16,13 1-16,-13-1 0,0 0 0,0 0 0,0 0 0,0 1 0,0-1 0,0 0 0,13-13 16,-13 13-16,0 1 0,0 12 0,13-13 0,-13 1 0,0-1 0,0 0 0,0 0 0,13-13 0,-13 13 15,14 1-15,-14-1 0,0 0 0,0 0 0,13 1 0,-13-1 0,0 0 0,0 0 16,13 1-16,-13-1 0,0 0 0,0 0 0,13-13 0,-13 13 0,0 1 0,0-1 0,14-13 15,-14 13-15,0 0 0,0 1 0,0-1 0,13-13 0,-13 13 0,0 0 0,0 0 16,0 1-16,13-14 0,-13 13 0,0 0 0,0 0 0,13 1 16,-13-1-16,14-13 0,-14 13 0,0 0 0,0 1 15,13-14-15,-13 13 0,13 0 0,-13 0 16,0 0-16,13-13 0,0 0 0,-13 14 16,14-14-16,-14 13 15,13-13-15,-13 13 0,0 0 16,13-13-16,0 0 0,-13 14 0,14-14 15,-14 13-15,13-13 0,0 0 0,-13 13 0,13-13 16,1 0-16,-14 13 0,13-13 0,-13 14 0,13-14 0,0 0 0,-13 13 0,13-13 0,1 0 16,-14 13-16,26-13 0,-13 0 0,1 26 0,12-26 0,0 14 15,-12-14-15,12 0 0,-26 13 0,27-13 0,-14 0 0,0 13 0,0 0 16,1-13-16,12 0 0,-13 14 0,0-14 0,1 0 0,-1 0 0,-13 13 0,13-13 0,0 0 16,14 0-16,-27 13 0,13-13 0,0 0 0,-13 13 0,14-13 0,-1 0 0,0 0 0,0 0 0,14 0 15,-14 13-15,0-13 0,14 0 0,-14 0 0,0 0 0,0 14 0,0-14 0,1 0 0,12 0 0,-13 13 0,1-13 0,-1 0 16,0 0-16,14 0 0,-14 0 0,13 0 0,-13 0 0,1 13 0,25-13 0,-12 0 0,-14 13 0,27-13 0,-27 0 0,0 0 0,14 0 0,-1 0 0,-13 0 15,14 0-15,-1 0 0,-12 0 0,25 0 0,-26 0 0,1 14 0,52-14 0,-53 0 0,27 0 0,-14 0 0,1 0 0,-1 13 0,-13-13 16,14 0-16,-1 0 0,27 0 0,-40 0 0,1 13 0,12-13 0,14 0 0,13 0 0,-40 0 0,13 0 0,-12 0 0,12 0 0,-13 0 16,14 0-16,-14 0 0,13 0 0,-12 0 0,12 13 0,-13-13 0,14 0 0,-14 0 0,0 0 0,0 0 0,27 14 0,-27-14 0,14 0 0,-14 0 0,0 0 15,1 0-15,-1 0 0,0 0 0,0 0 0,0 0 0,27 0 0,-13 0 0,12 13 0,-25-13 0,12 0 16,-13 0-16,0 0 0,1 0 0,12 0 0,-13 0 0,14 0 0,-14 0 0,14 0 0,-14 0 0,13 13 0,-13-13 16,1 0-16,-1 0 0,0 0 0,0 0 0,27 0 0,-27 0 0,14 0 0,-1 0 0,-13 0 15,1 0-15,-1 0 0,0 0 0,0 0 0,14 0 0,-14 0 0,13 0 0,-12 0 0,-1 0 16,0 0-16,0 13 0,1-13 0,-1 0 0,0 0 0,0 0 0,1 0 0,-1 0 0,0 0 0,0 0 15,0 0-15,1 0 0,-1 0 0,0 13 0,0-13 0,1 0 16,-1 0-16,-13 14 0,13-14 0,0 0 0,1 0 16,-1 0-16,0 0 0,0 0 0,-13 13 0,13-13 0,1 0 0,-1 0 0,0 0 0,0 0 15,1 13-15,-1-13 0,0 0 0,0 0 0,0 0 0,1 0 0,-14 13 0,13-13 0,0 0 0,0 0 0,1 0 0,-1 14 16,0-14-16,0 0 0,14 0 0,-14 0 0,0 0 0,14 0 0,-14 0 0,0 0 0,0 0 0,1 0 0,12 0 16,-13 0-16,1 0 0,-1 0 0,0 0 0,0 0 0,0 0 0,1 0 0,-1 0 0,0 0 0,0 0 0,1 0 0,-1 0 15,0 0-15,0-14 0,1 14 0,-1 0 0,0 0 0,0 0 0,14-13 0,-14 13 0,0 0 16,0 0-16,1 0 0,-14-13 0,13 13 0,0 0 0,-13-13 0,13 13 0,1 0 0,-1 0 0,0 0 15,-13-14-15,13 14 0,0 0 0,1 0 0,-1-13 0,0 13 16,0 0-16,1-13 0,-14 0 0,13 13 0,0 0 16,-13-13-16,13 13 0,-13-14 0,13 14 0,-13-13 15,14 13-15,-14-13 0,0 0 0,13 13 0,0-14 0,-13 1 0,0 0 16,13 13-16,-13-13 0,0-1 0,14 14 0,-14-13 0,13 0 0,-13 0 0,13 13 0,-13-13 16,13-1-16,1 1 0,-14 0 0,13 13 0,0-13 15,0-1-15,0 1 0,-13 0 0,14 13 0,-1-13 0,0 13 16,-13-13-16,13 13 0,-13-14 0,0 1 0,14 13 0,-1 0 0,-13-13 0,13 13 0,-13-13 15,13 13-15,-13-14 0,0 1 0,14 13 0,-1 0 0,-13-13 0,13 0 0,0-1 0,-13 1 0,13 0 16,1 13-16,-14-13 0,13 13 0,-13-13 0,13 13 0,-13-14 0,0 1 0,13 13 0,-13-13 0,14 0 16,-1 13-16,-13-14 0,0 1 0,13 13 0,-13-13 0,0 0 0,13 13 0,-13-14 0,0 1 15,13 13-15,-13-13 0,14 13 0,-14-13 0,0 0 0,13 13 0,-13-14 0,0 1 16,13 13-16,-13-13 0,0 0 0,13-1 0,1 1 0,-14 0 0,13 13 16,-13-13-16,0 0 0,13-1 0,-13 1 0,13 0 0,-13 0 0,14 13 0,-14-14 0,13 1 15,-13 0-15,0 0 0,13 13 0,-13-14 0,0 1 0,13 0 0,0 13 0,-13-13 0,0 0 0,0-1 16,14 14-16,-14-13 0,0 0 0,0 0 0,13 13 0,-13-14 0,0 1 15,0 0-15,0 0 0,13 13 0,-13-14 0,13 1 16,-13 0-16,0 0 0,0 0 16,14 13-16,-14-14 0,0 1 15,0 0-15,13 13 0,-13-13 0,0-1 16,13 14-16,-13-13 0,0 0 0,13 13 0,-13-13 0,0-1 16,0 1-16,0 0 0,0 0 15,14 13-15,-14-13 0,0-1 0,0 1 16,0 0-16,0 0 0,0-1 15,0 1 1,0 0-16,0 0 16,0-1-16,0 1 0,0 0 15,0 0-15,0 0 0,0-1 0,-14 1 16,14 0-16,-13 13 0,13-13 0,0-1 0,0 1 16,-13 13-16,13-13 0,-13 0 0,13 0 15,-14 13-15,14-14 0,-13 14 0,13-13 0,-13 13 16,0 0-16,13-13 0,-14 13 0,1 0 0,0 0 0,13-13 0,-13 13 15,13-14-15,-13 14 0,-1 0 0,1-13 0,0 13 0,0 0 0,-1 0 0,14-13 0,-13 13 0,-13 0 0,12-13 16,1 13-16,0-14 0,0 14 0,0 0 0,-1 0 0,1-13 0,-13 13 0,12-13 0,1 13 0,-13-13 16,13 13-16,-14 0 0,14-13 0,-14 13 0,1-14 0,13 14 0,-27 0 0,14-13 0,12 0 0,-12 13 15,-1 0-15,14 0 0,13-13 0,-40 13 0,27 0 0,-13 0 0,-14-14 0,27 1 0,-14 13 0,1 0 16,0-13-16,12 13 0,-12 0 0,-1-13 0,1 13 0,13 0 0,-14 0 0,1 0 0,-1-14 0,14 14 16,-27-13-16,27 13 0,0 0 0,-27 0 0,27 0 0,0-13 0,-14 13 0,14 0 0,0 0 0,-27-13 0,0 13 0,14 0 15,-14-13-15,14 13 0,-1 0 0,14-14 0,-27 14 0,27-13 0,-26 13 0,12-13 0,-26 0 16,40 13-16,-27 0 0,27-14 0,-13 1 0,12 13 0,1 0 0,-13-13 0,12 13 0,-25-13 15,26 13-15,-14 0 0,1-13 0,12 13 0,-12 0 0,-1-14 0,1 14 0,0-13 0,-1 13 16,-13 0-16,14-13 0,0 13 0,12 0 0,-12-13 0,-1 13 0,14 0 0,0 0 16,0 0-16,-27 0 0,-26-14 0,26 14 0,0 0 0,1 0 15,-1 0-15,-13 0 0,27 0 0,-14 0 0,14 0 0,12 0 0,-39 0 0,40 0 0,0 0 16,-27 0-16,14 0 0,-14 0 0,27 0 0,-27 0 0,27 0 0,0 0 0,-14 0 0,14 0 0,-13 0 16,12 0-16,-25 0 0,25 0 0,-25 0 0,12 0 0,14 0 0,0 0 0,0 0 0,-1 0 0,1 0 0,0 0 0,-14 0 15,14 0-15,0 0 0,0 0 0,0 0 0,-1 0 0,1 0 0,0 0 0,0 0 0,-1 0 0,-12 0 0,13 0 16,0 0-16,-1 0 0,1 0 0,0 0 0,0 0 0,-1 0 0,1 0 0,0 0 0,0 0 0,-1 0 0,1 0 0,0 0 15,0 0-15,0 0 0,-1 0 0,1 0 0,-13 0 0,12 0 0,1 0 0,-13 14 0,12-14 0,1 13 16,0-13-16,0 0 0,0 0 0,-1 0 0,1 13 0,0-13 0,0 0 0,-1 13 0,1-13 0,0 0 16,13 14-16,-13-1 0,-1-13 0,1 0 0,0 13 0,0 0 0,0-13 0,13 13 15,-14-13-15,14 14 0,-13-14 0,13 13 0,-13-13 0,0 0 16,13 13-16,-14-13 0,14 13 0,0 1 0,-13-14 16,13 13-16,-13-13 0,0 0 0,13 13 0,-14-13 0,14 13 0,0 0 15,-13-13-15,13 14 0,-13-14 0,13 13 0,-13 0 0,13 0 0,-13-13 0,13 14 0,-14-1 16,1 0-16,13 0 0,-13 1 0,0-14 0,13 13 0,-14 0 0,14 0 0,-13 0 15,0-13-15,13 14 0,-13-1 0,13 0 0,-13 0 0,-1 1 0,1-14 0,13 13 0,0 0 0,-13-13 0,13 13 16,-13-13-16,13 14 0,-14-14 0,1 0 0,13 13 0,-13 0 0,13 0 0,-13-13 0,-1 13 16,1-13-16,13 14 0,-13-14 0,13 13 0,-13-13 0,13 13 0,-13-13 15,-1 0-15,14 13 0,-13-13 0,0 14 0,0-14 0,13 13 0,-14 0 16,1-13-16,0 0 0,13 13 0,-13-13 0,13 13 0,-14-13 0,1 0 16,13 14-16,-13-14 0,13 13 0,-13-13 0,0 0 15,13 13-15,-14-13 0,1 0 16,13 13-16,-13-13 0,13 14 15,-13-14-15,-1 0 0,14 13 0,-13-13 0,0 0 16,13 13-16,-13-13 0,0 0 0,13 13 0,-14-13 0,1 0 16,13 14-16,-13-14 0,0 0 0,13 13 0,-14-13 0,1 0 0,0 13 0,0-13 0,-1 13 15,1-13-15,0 0 0,13 13 0,-13-13 0,13 14 0,-13-14 0,-1 0 0,14 13 0,-13-13 16,0 0-16,0 0 0,13 13 0,-14-13 0,1 0 0,13 13 0,-13 1 0,0-14 16,-1 0-16,14 13 0,-13-13 0,13 13 15,-13-13-15,0 0 16</inkml:trace>
  <inkml:trace contextRef="#ctx0" brushRef="#br0" timeOffset="194509.6">24633 5001 0,'0'-14'0,"-14"14"0,1-13 15,13 0-15,-13 13 0,13-13 0,0-1 16,-13 14-16,0 0 0,13-13 0,-14 13 16,14-13-16,-13 13 0,13-13 0,0 0 15,-13 13-15,0 0 0,13-14 0,-14 14 0,1 0 16,13-13-16,-13 13 0,0 0 0,0 0 0,13-13 15,-14 13-15,1-13 0,0 13 0,0 0 0,-1 0 0,1 0 0,0 0 0,0-14 0,-1 14 0,1 0 0,0 0 16,-27 0-16,14-13 0,13 13 0,-1 0 0,1 0 0,0 0 0,0-13 0,-1 13 0,1 0 16,0 0-16,0 0 0,-27 0 0,27 0 0,0 0 0,-1 0 0,1 0 0,0-13 0,0 13 0,-1 0 15,1 0-15,0 0 0,0 0 0,0 0 0,-1 0 0,1 0 0,0 0 0,0 0 16,-1 0-16,1 0 0,0 0 16,13 13-16,-13-13 0,13 13 0,-14-13 0,1 0 15,13 13-15,-13-13 0,0 14 0,0-14 16,-1 0-16,14 13 0,-13-13 0,0 13 0,0-13 0,13 13 0,-14-13 0,1 0 15,13 14-15,-13-14 0,0 0 0,0 13 0,-1-13 0,14 13 0,-13-13 0,13 13 16,-13-13-16,0 0 0,13 13 0,-14-13 0,14 14 0,-13-14 0,13 13 0,-13-13 0,13 13 0,-13-13 16,-1 13-16,1-13 0,13 14 0,0-1 0,-13-13 0,13 13 0,-13 0 0,0 1 15,-1-14-15,14 13 0,0 0 0,-13-13 0,13 13 0,-13 0 0,0-13 0,13 14 0,0-1 16,-14 0-16,14 0 0,-13-13 0,13 14 0,0-1 16,0 0 46,0 0-46,0 1-16,13-14 0,-13 13 0,0 0 15,27 0-15,-27 0 0,13 14 16</inkml:trace>
  <inkml:trace contextRef="#ctx0" brushRef="#br0" timeOffset="195722.02">23310 4908 0,'0'13'0,"0"0"15,0 1-15,0-1 0,0 0 0,0 0 16,13 1-16,-13-1 0,0 0 0,0 0 16,13-13-16,-13 14 0,0-1 0,0 0 0,0 0 15,13-13-15,-13 13 0,0 1 0,0-1 16,0 0-16,0 0 0,14-13 0,-14 14 0,0-1 16,0 0-16,0 0 15,13-13 110,0 0-62,-13 14-63,0-1 62,0 0-62,13-13 16,-13 13-16,14-13 125,-14-13-125,13 13 0,-13-13 15,13 13-15,-13-13 0,13 13 0,1 0 16,-1-14-16,0 14 0,-13-13 0,13 13 0,-13-13 0,13 13 0,1 0 0,-14-13 0,13 13 16,0-14-16,0 14 0,1-13 0,-1 13 0,-13-13 0,13 13 0,0-13 15,14-1-15,-14 14 0,0 0 0,-13-13 0,13 13 0,1 0 0,-14-13 0,13 13 0,-13-13 0,13 13 16,0 0-16,-13-13 0,14 13 0,-1 0 47,-13-14-32,13 14-15,0 0 16,0 0-16,-13-13 0</inkml:trace>
  <inkml:trace contextRef="#ctx0" brushRef="#br0" timeOffset="202522.63">29038 5622 0,'0'27'32,"0"-1"-17,0-12-15,0-1 0,0 0 16,0 0-16,0 0 0,0 1 0,0-1 0,0 0 16,0 0-16,0 1 0,0-1 0,0 0 0,0 0 15,0 1-15,-13-14 16</inkml:trace>
  <inkml:trace contextRef="#ctx0" brushRef="#br0" timeOffset="202955.57">28919 5662 0,'13'0'47,"0"0"-47,1 0 0,-1 0 0,0 0 16,0 0-16,1 0 0,-1 0 0,0 0 0,0 0 15,0 0-15,1 0 0</inkml:trace>
  <inkml:trace contextRef="#ctx0" brushRef="#br0" timeOffset="203543.92">28945 5861 0,'14'0'16,"-1"0"0,0 0-1,0 0 1,1 0-16,-1 0 15,0 0-15,0 0 16,0 0-16,1 0 0,-1 0 0,-13 13 16,13-13-16,0 0 15,1 0 48,-1 0-63,0 0 0,0 0 0,1 0 15,-1 0-15,0 0 0,0 0 16</inkml:trace>
  <inkml:trace contextRef="#ctx0" brushRef="#br0" timeOffset="204849.95">29356 5675 0,'0'14'63,"0"-1"-63,0 0 0,0 0 0,0 0 16,0 1-16,0-1 0,0 0 0,0 0 0,0 1 0,0-1 15,-14-13-15,14 13 0,0 0 0,0 1 0,-13-14 0,13 13 16,0 0-16,0 0 0,0 0 15,0 1-15,0-1 16,0 0-16,0 0 0,0-26 63,0 0-63,0 0 0,0-1 15,0 1-15,0 0 0,0 0 0,0 0 0,0-1 0,0 1 0,0 0 16,0 0-16,0-1 0,0 1 0,0 0 0,0 0 15,0-1-15,0 1 0,0 0 0,0 0 16,13 13-16,-13-13 0,0-1 0,0 1 0,0 0 16,0 0-16,14 13 0,-14-14 0,0 1 15,13 13-15,-13-13 16,13 13-16,0 0 16,0 0-16,-13-13 15,14 13-15,-1 0 63,-13 13-63,13-13 0,-13 13 0,0 0 0,13 1 0,-13-1 15,14-13-15,-14 13 0,0 0 0,13 1 0,-13-1 0,13-13 0,-13 13 16,0 0-16,0 0 0,13-13 0,-13 14 0,0-1 0,0 0 16,-13-13 249,0 0-265,0 0 16,-1 0-16,1 0 15,0 0-15,0 0 0,-1 0 16,1 0-16,13 13 141,0 1-141,13-14 0,-13 13 15,14-13-15,-14 13 0,13-13 0,0 0 0,-13 13 0,0 1 16,13-14-16,-13 13 0,14-13 0,-14 13 0,13-13 16,-13 13-16,13-13 0</inkml:trace>
  <inkml:trace contextRef="#ctx0" brushRef="#br0" timeOffset="205729.91">28178 7144 0,'0'13'15,"0"0"-15,0 0 0,0 1 0,13-14 16,-13 13-16,0 0 0,0 0 0,0 1 0,0-1 0,14 0 0,-14 0 15,0 0-15,0 1 0,0-1 0,0 0 0,0 0 16,0 1-16,0-1 0,0 0 0,0 0 0,0 1 0,0-1 0,0 0 16,0 0-16,0 0 0,0 1 0,0-1 0,0 0 0,0 0 0,0 1 0,0-1 15,0 0-15,0 0 0,0 1 0,0-1 0,0 0 16,0 0-16,0 0 0</inkml:trace>
  <inkml:trace contextRef="#ctx0" brushRef="#br0" timeOffset="206159.54">28033 7197 0,'13'0'16,"0"0"-1,0 0-15,1 0 0,-1 0 16,0 0-16,0 0 0,0 0 16,1 0-16,-1 0 0,0 0 0,0 0 15,1 0-15,-1 0 0,0 0 0,0 0 0,1 0 16,-1 0-16,0 0 0,0 0 0,-13 13 0,13-13 0,1 13 0,-1-13 16,-13 13-16,13-13 0,-13 14 15,13-14-15,-13 13 47</inkml:trace>
  <inkml:trace contextRef="#ctx0" brushRef="#br0" timeOffset="206518.96">28072 7633 0,'14'0'0,"-1"0"0,0 0 16,0 0-1,0 0 1,1 0-16,-1 0 0,0 0 16,0 0-16,1 0 0,-1-13 0,0 13 0,0 0 0,1 0 15,-1 0-15,0 0 0,0 0 0,0 0 0,1 0 0,-1 0 0,0-13 0,0 13 0,1 0 16,-1 0-16,0 0 0,0 0 0,0 0 0,1 0 0,-14-13 16</inkml:trace>
  <inkml:trace contextRef="#ctx0" brushRef="#br0" timeOffset="207444.8">28601 7223 0,'0'13'31,"0"1"-31,0-1 16,0 0-16,0 0 0,0 0 0,0 1 16,0-1-16,-13-13 0,13 13 0,0 0 0,0 1 0,0-1 0,0 0 15,-13-13-15,13 13 0,0 1 0,0-1 0,0 0 0,0 0 0,-13-13 16,13 13-16,0 1 0,0-1 0,0 0 0,0 0 0,-13-13 16,13 14-16,0-1 0,0 0 0,0 0 0,-14-13 15,14 14-15,0-1 0,0 0 16,-13-13-16,13 13 0,0 0 0,0 1 0,0-1 15,0 0-15,-13-13 0,13-13 47,0 0-47,0-1 0,0 1 16,0 0-16,0 0 0,0 0 0,0-1 0,0 1 0,0 0 0,0 0 0,13 13 16,-13-14-16,0 1 0,0 0 0,0 0 0,13 13 0,-13-14 0,0 1 0,0 0 15,0 0-15,0 0 0,0-1 0,14 14 0,-14-13 0,0 0 16,0 0-16,13 13 0,-13-14 0,0 1 0,13 13 15,-13-13-15,0 0 0,13 13 0,-13-14 0,13 14 0,-13-13 16,14 0-16,-14 0 0,13 13 0,-13-13 16,13 13-16,-13-14 0,13 14 15,1 0 32,-14 14-47,13-14 0,-13 13 0,13-13 0,-13 13 0,13-13 16,-13 13-16,14-13 0,-14 13 0,13-13 0,-13 14 0,0-1 0,13-13 15,-13 13-15,13 0 0,-13 1 0,0-1 16,0 0-16,0 0 16,0 1-1,0-1-15,-13-13 0,13 13 16,-13-13-16,0 0 16,13 13 46,0 0-62,0 1 0,0-1 16,0 0-16,0 0 15,0 1 17,0-1-17,13-13-15,-13 13 0,13-13 0,-13 13 0,13-13 16,0 14-16,-13-1 0,14-13 0,-1 0 15,-13 13-15</inkml:trace>
  <inkml:trace contextRef="#ctx0" brushRef="#br0" timeOffset="208433.02">28562 6839 0,'0'0'0,"-13"0"0,-1 0 0,1 0 0,0 0 0,-40 14 16,40-1-16,-1-13 0,1 0 0,0 0 16,0 0-16,0 0 15,13 13-15,-14-13 16,1 0-16,13 13 0,0 1 15,-13-14-15,13 13 0,-13-13 0,13 13 16,-14-13-16,14 13 0,0 1 0,-13-14 0,13 13 16,0 0-16,0 0 15,0 0-15,0 1 0,0-1 16,0 0-16,0 0 0,0 1 16,0-1-16,0 0 0,13-13 0,-13 13 0,0 1 0,14-14 15,-14 13-15,13 0 0,-13 0 0,0 0 0,13-13 0,-13 14 16,13-14-16,-13 13 0,14-13 0,-14 13 0,13 0 0,0 1 15,0-14-15,-13 13 0,13-13 0,1 0 0,-14 13 0,13-13 0,-13 13 0,13-13 0,0 0 0,1 0 16,-14 13-16,13-13 0,0 0 0,0 0 0,1 0 0,-1 14 0,0-14 0,0 0 0,0 0 16,1 0-16,-1 0 0,0 0 0,14 0 0,-14 0 0,-13 13 0,13-13 0,0 0 0,1 0 0,-1 0 0,0 0 0,0 0 0,0 0 15,14 0-15,-14 0 0,0 0 0,1 0 0,-1 0 0,0 0 0,0 0 0,0 0 0,1 0 0,-1 0 0,0 0 16,0 0-16,1 0 0,-1 0 0,0 0 0,0 0 0,1 0 0,-1 0 0,0 0 0,0 0 0,0-13 16,1 13-16,-1 0 0,0 0 0,-13-14 0,13 14 0,1 0 0,-1 0 15,-13-13-15,13 13 0,-13-13 0,13 13 0,1 0 0,-1 0 16,-13-13-16,13 13 0,0 0 0,-13-13 0,13 13 15,1 0-15,-14-14 0,13 14 0,-13-13 0,13 13 16,-13-13-16,13 13 0,1 0 16,-14-13-16,0-1 0,13 14 15,-13-13-15,0 0 0,0 0 0,0 0 16,13-1-16,-13 1 0,0 0 0,0 0 16,0-1-16,0 1 0,0 0 0,0 0 15,0-1-15,0 1 0,0 0 0,0 0 16,0 0-1,-13 13-15,13-14 0,-13 14 0,-1 0 16,1 0-16,0 0 0,0 0 0,-1 0 0,1-13 0,0 13 0,0 0 16,0 0-16,-1 0 0,1 0 0,0 0 0,0 0 0,-1 0 0,1 0 0,0 0 15,0 0-15,-1 0 0,1 0 0,0 0 0,0 0 0,0 0 0,-1 0 16,1 0-16,0 0 0,0 0 0,-1 0 0,1 0 16,0 0-16,0 0 0,-1 0 0,1 0 0,0 0 15,0 0-15,0 0 0,-1 0 0,1 0 0,0 0 0,0 0 0,-1 0 0,-12 0 16,13 0-16,0 0 0,-1 0 0,1 0 0,0 0 0,0 0 0,-1 0 0,1 0 0,0 0 15,0 0-15,-1 0 0,1 0 0,0 0 0,0 0 0,0 0 0,-1 0 0,1 0 16,0 0-16</inkml:trace>
  <inkml:trace contextRef="#ctx0" brushRef="#br0" timeOffset="209210.92">29461 7355 0,'0'14'32,"0"-1"-17,14-13-15,-14 13 0,0 0 0,0 1 0,0-1 0,0 0 16,0 0-16,0 0 0,0 1 0,0-1 0,0 0 0,0 0 0,0 1 0,0-1 15,0 0-15,0 0 0,0 1 0,0-1 0,0 0 0,0 0 16,0 0-16,0 1 0,0-1 0,0 0 0,0 0 16,0 1-16</inkml:trace>
  <inkml:trace contextRef="#ctx0" brushRef="#br0" timeOffset="209599.54">29342 7541 0,'14'0'47,"-1"0"-32,0 0-15,0 0 0,0 0 0,1 0 0,-1 0 16,0 0-16,0 0 0,1 0 0,-1 0 0,0 0 0,0 0 0,1 0 15,-1 0-15,0 0 0,0 0 0,0 0 0,1 0 0,-1 0 16,0 0-16,0 0 0,1 0 0,-1 0 16,0 0-16,0 0 0,0 0 0,1 0 15</inkml:trace>
  <inkml:trace contextRef="#ctx0" brushRef="#br0" timeOffset="210523.98">30030 7395 0,'-13'0'31,"13"13"-31,0 1 0,-13-14 0,0 0 0,13 13 16,-14-13-16,14 13 0,-13-13 0,13 13 0,-13-13 0,13 13 0,-13-13 0,13 14 0,-14-14 16,14 13-16,0 0 0,-13-13 0,13 13 0,-13 1 0,0-14 0,13 13 0,0 0 0,-14-13 15,14 13-15,0 1 0,-13-14 0,13 13 0,0 0 0,-13 0 0,13 0 0,-13 1 0,0-1 16,13 0-16,0 0 0,-14-13 0,14 14 0,0-1 0,0 0 0,0 0 0,-13-13 15,13 14-15,0-1 0,0 0 0,0 0 0,0 0 32,13 14-17,1-27-15,-1 13 0,0-13 16,-13 13-16,13-13 0,-13 14 0,13-14 0,-13 13 0,14-13 0,-1 0 0,-13 13 0,13-13 16,0 0-16,-13 13 0,14-13 0,-1 0 0,0 0 0,-13 14 15,13-14-15,1 0 0,-1 0 0,0 0 16,0 0-1,0-14 1,1 14-16,-14-13 0</inkml:trace>
  <inkml:trace contextRef="#ctx0" brushRef="#br0" timeOffset="210944.76">29871 7646 0,'14'0'63,"-1"0"-63,0 0 0,-13-13 0,13 13 0,1 0 0,-1 0 15,0 0-15,-13-13 0,13 13 0,1 0 0,-1 0 0,0 0 0,0 0 0,0 0 0,1 0 16,-1 0-16,0 0 0,14 0 0,-14 0 0,0 0 0,0 0 0,0 0 0,1 0 0,-1 0 15,13 0-15,-12 0 0,-14-13 63,13 13-63</inkml:trace>
  <inkml:trace contextRef="#ctx0" brushRef="#br0" timeOffset="212025.19">30387 7395 0,'0'13'31,"0"1"-31,0-1 0,0 0 0,0 0 0,0 0 0,0 1 16,0-1-16,0 0 0,0 0 0,0 1 0,0-1 0,0 0 15,0 0-15,0 1 0,0-1 0,0 0 0,0 0 0,-13 0 16,13 1-16,0-1 0,0 0 0,-13 0 0,13 1 0,0-1 16,0 0-16,0 0 0,-13-13 0,13 14 0,0-1 0,0 0 0,0 0 15,-14 0-15,14 1 0,0-1 0,0 0 0,0 0 16,-13 1-16,13-28 62,0 1-62,0 0 0,0 0 0,0-1 0,0 1 0,0 0 0,0 0 16,0 0-16,0-1 0,0 1 0,0 0 0,13 13 0,-13-13 0,0-1 0,0 1 16,0 0-16,0 0 0,0-1 0,0 1 0,0 0 0,0 0 0,0 0 15,14 13-15,-14-14 0,0 1 0,0 0 0,0 0 16,0-1-16,0 1 0,13 13 16,-13-13-16,13 13 0,-13-13 0,0-1 15,13 14-15,-13-13 16,14 13-16,-14-13 15,13 13 1,0 0-16,-13-13 0,13 13 16,-13-13-16,14 13 15,-1 0 17,-13 13-32,13-13 0,-13 13 0,0 0 0,13-13 0,-13 13 0,0 1 15,13-14-15,-13 13 0,14 0 0,-14 0 0,13-13 0,-13 14 0,0-1 16,13-13-16,-13 13 0,0 0 0,0 1 0,13-14 0,-13 13 15,0 0-15,0 0 47,0 0-47,0 1 16,-13-14-16,0 0 0,13 13 0,-13-13 0,-1 0 16,14 13-16,-13-13 0,0 0 0,0 13 15,0-13-15,-1 0 0,1 0 0,0 0 16,26 0 249,-13 14-265,13-14 0,-13 13 0,14-13 0,-14 13 16,13-13-16,-13 13 0,13-13 0,-13 14 0,13-14 0,-13 13 0,13-13 0,-13 13 16,14-13-16,-14 13 0,13-13 0,-13 13 15,13-13-15</inkml:trace>
  <inkml:trace contextRef="#ctx0" brushRef="#br0" timeOffset="-202096.57">20757 8837 0,'-14'0'15,"1"13"1,13 1-16,0-1 16,0 0-16,0 0 0,0 0 0,0 1 15,0 25-15,0-25 0,0-1 0,0 0 0,0 0 0,0 53 16,0-52-16,0-1 0,0 0 0,0 0 16,0 1-16,0-1 0,0 0 0,0 0 0,0 1 15,0-1-15,0 0 0,0 0 16,0 0-1,13-13-15,-13 14 16,14-1-16,-1-13 0,-13 13 0,13-13 0,-13 13 16,13-13-16,27 27 0,-27-27 15,-13 13-15,13-13 0,1 0 0,12 13 16,-13-13-16,1 0 0,-1 0 0,0 0 16,0 0-16,0 0 15,-13-13-15,14 13 0,-14-13 0,0 0 16,13 13-16,-13-14 0,0 1 0,13 13 15,-13-13-15,0 0 0,0-1 0,13 14 0,-13-13 16,14 13-16,-14-13 0,0 0 0,0 0 0,0-1 0,0 1 16,0-13-16,0 12 0,0 1 0,0 0 0,0-14 15,0 14-15,0 0 0,0 0 0,0 0 16,-14 13-16,1 0 47,0 0-47,0 0 0,-1 0 0,1 0 0,0 0 15,0 0-15,0 0 0,-1 0 0,1 0 0,0 0 0,0 0 0,-1 0 16,1 0-16,0 0 0,0 0 0,-1 0 0,1 0 0,0 0 0,0 0 0,0 0 16,-1 0-16,1 0 0,0 0 0,0 0 0,-1 0 15,1 0-15,0 0 94</inkml:trace>
  <inkml:trace contextRef="#ctx0" brushRef="#br0" timeOffset="-183770.03">23072 10213 0,'0'0'0,"0"13"0,-14 0 16,14 1-16,-13-14 0,13 13 15,0 0-15,-13-13 0,13 13 0,-13-13 16,13 14-16,0-1 15,0 0-15,0 0 16,0 0 0,0 1-1,0-1-15,0 0 0,0 0 16,13-13-16,-13 14 16,0-1-16,13-13 0,-13 13 0,0 0 15,13-13-15,1 0 16,-14 14-16,13-14 0,0 0 15,-13 13-15,13-13 0,1 0 0,-1 0 0,0 0 0,0 0 16,-13 13-16,14-13 0,-1 0 0,0 0 0,0 0 0,0 0 16,1 0-16,-1 0 0,0 0 0,-13 13 0,13-13 0,1 0 0,-1 0 0,0 0 15,0 0-15,-13 13 0,13-13 0,1 0 0,-1 0 0,0 0 16,0 0-16,1 14 0,-1-14 0,0 0 0,0 13 16,1-13-16,-1 0 0,0 0 15,0 0-15,0 0 0,1 0 16,-1 0-1,-13-13 17,13 13-32,0 0 15,-13-14-15,14 14 0,-14-13 16,0 0-16,13 13 0,-13-13 0,0 0 16,13 13-16,-13-14 0,13 14 0,-13-13 0,0 0 15,0 0-15,0-1 0,0 1 0,0 0 16,0 0-16,0-1 0,0 1 15,0 0-15,0 0 0,0 0 16,-13 13-16,13-14 0,0 1 0,0 0 16,-13 0-16,13-1 0,0 1 15,0 0-15,-13 13 0,13-13 16,-14 13 0,1 0-16,13-14 0,-13 14 15,13-13 1,-13 13-16,13-13 0,-14 13 15,1 0-15,13-13 0,-13 13 0,0 0 16,13-13-16,-13 13 0,-1 0 0,1 0 16,0-14-16,0 1 15,-1 13-15,1 0 0,0 0 16,13-13-16,-13 13 0,-1 0 0,1 0 16,13-13-16,-13 13 0,0 0 15,0 0 1,-1 0-16,1 0 15,0 0 1,0 0 0,-1 0-1,1 0-15,0 0 16,0 0 0,0 13-16,13 0 15,-14-13-15,14 13 0,0 1 16,-13-14-16,13 13 0,-13-13 0,13 13 0,-13-13 15,13 13-15,-14 0 0,14 1 0,-13-14 0,13 13 16,-13-13-16,13 13 0,-13-13 0,13 13 0,-14-13 0,14 14 16,-13-14-16,13 13 62,0 0-62,0 0 16,0 1-16,0-1 0,0 0 0,0 0 15,0 0-15,-13-13 0,13 14 16,0-1-16</inkml:trace>
  <inkml:trace contextRef="#ctx0" brushRef="#br0" timeOffset="-113232.37">23125 10226 0,'-14'0'109,"14"-13"-93,-13 13-16,13-13 0,-13 13 0,0 0 0,-1 0 16,-38-14-16,38 14 0,14-13 0,-13 13 0,0 0 0,0 0 15,-14 0-15,-79-26 0,80 26 0,13 0 0,-14-13 16,1 13-16,12-14 0,-105 14 0,66-13 0,1 0 0,38 13 0,1 0 0,-27 0 16,27 0-16,0 0 0,-40 0 0,-172-27 15,212 27-15,0 0 0,-53 0 0,26 0 0,-53 0 16,80 0-16,0 0 0,-53 0 0,52 0 15,1 0-15,0 0 16,0 0 0,0 0-1,-1 0 1,14 14 0,-13-14-16,0 0 0,0 0 0,13 13 15,-14 0-15,1-13 0,13 13 0,-13-13 0,0 0 0,13 14 0,-14-1 16,-12 0-16,13-13 0,13 13 0,-13-13 0,13 13 0,-14-13 15,1 27-15,13-14 0,-13-13 0,0 0 16,13 13-16,13-13 109,0 0-109</inkml:trace>
  <inkml:trace contextRef="#ctx0" brushRef="#br0" timeOffset="-112126.04">23601 10266 0,'13'0'31,"-13"-13"-31,13 13 0,-13-14 0,14 14 0,-1 0 0,0 0 0,-13-13 16,13 13-16,0 0 0,1 0 0,-1-13 0,0 13 0,0 0 0,1 0 0,-1-13 0,0-1 0,0 14 0,0 0 0,1 0 0,25-13 15,-12 0-15,13 0 0,-27 13 0,13 0 0,-13-13 0,1 13 0,25-14 0,-25 1 0,-1 13 0,27 0 0,-27 0 0,13-13 0,1 13 16,-14-13-16,27 13 0,-27 0 0,40 0 0,-27-14 0,27 1 0,-26 13 0,-1 0 0,-13-13 0,27 13 0,-14 0 0,1 0 0,-14 0 0,14-13 16,12 13-16,-26 0 0,14 0 0,-14-14 0,53 14 0,-39 0 0,-14 0 0,0 0 0,14 0 0,-1 0 0,-13 0 0,1-13 0,25 13 0,-25 0 15,-1 0-15,0-13 0,13 13 0,-12 0 0,-1 0 0,0 0 0,0 0 0,1 0 0,-1 0 0,0 0 0,0 0 0,0 0 0,1 0 0,-1 0 0,0 0 16,0 0-16,1 0 0,-1 0 0,0 0 0,0 0 0,1 0 0,-1 0 0,-13-13 0,13 13 15,0 0-15,0 0 0,1 0 0,-1 0 0,0 0 16,0 0-16,1 0 0,-14-13 0,13 13 0,0 0 16,0 0-16,1 0 0,-1 0 0,0 0 15,0 0-15,0 0 0,1 0 0,-1 0 16,0 0-16,0 0 0,1 0 16,-1 0-16,0 0 0,0 0 15,1 13-15,-1-13 16,0 0-16,-13 13 0,13-13 0,0 0 0,1 0 15,-14 13-15,13-13 0,-13 13 0,13-13 0,0 0 16,-13 14 15,14-14-31,-14 13 0,13-13 0,-13 13 16,13-13-16,0 0 0,-13 13 0,0 1 16,14-14-1,-14 13 1,13-13-16,0 0 0,-13 13 15,13-13-15,-13 13 0,13-13 0,-13 14 0,14-14 0,-1 0 16,-13 13-16,13-13 0,-13 13 0,13-13 0,1 0 0,-1 13 0,-13 0 0,13-13 0,0 14 0,0-14 16,1 13-16,-1-13 0,0 13 0,0 0 0,1-13 0,-1 14 0,0-14 0,0 0 15,1 13-15,-1-13 0,0 0 0,0 0 0,0 0 0,1 0 0,-1 0 0,-13 13 16,13-13-16</inkml:trace>
  <inkml:trace contextRef="#ctx0" brushRef="#br0" timeOffset="-110560.36">24223 10094 0,'0'0'0,"0"13"0,-14-13 0,14 13 0,-13-13 0,13 14 0,-13-1 15,13 0-15,0 0 0,-13-13 0,13 13 0,0 1 0,-14-14 16,14 13-16,-13 0 0,13 0 0,0 1 0,0-1 0,0 0 0,-13-13 0,13 13 0,0 1 16,0-1-16,0 0 0,0 0 0,0 0 0,0 1 0,0-1 0,0 0 0,0 0 0,0 1 15,0-1-15,0 0 0,0 0 0,13 1 0,-13-1 0,13-13 0,-13 13 0,14-13 16,-14 13-16,13-13 0,0 0 0,-13 13 0,13-13 0,1 0 0,-1 0 0,0 0 15,0 0-15,1 0 0,-1 0 0,0 0 0,0 0 0,0 0 0,1 0 0,-1 0 16,0 0-16,0 0 0,1 0 0,-1 0 0,0 0 0,-13-13 0,13 13 0,1 0 0,-14-13 0,13 13 0,0 0 16,0-13-16,0 0 0,1 13 0,-1-14 0,0 14 0,-13-13 0,13 13 0,1-13 0,-1 13 15,-13-13-15,0-1 0,13 14 0,-13-13 0,13 13 0,-13-13 0,0 0 0,0-1 0,0 1 16,13 13-16,-13-13 0,0 0 0,0 0 0,0-1 0,0 1 0,0 0 16,0 0-16,0-1 0,0 1 0,0 0 0,0 0 0,0-1 0,0 1 15,0 0-15,0 0 0,-13 13 0,13-13 0,0-1 0,0 1 0,-13 13 0,13-13 0,0 0 16,0-1-16,-13 14 0,13-13 0,-13 13 0,13-13 0,0 0 15,-14 13-15,1 0 32,0 0-32,0 0 0,-1 0 15,1 0-15,13 13 0,0 0 0,-13-13 0,0 0 16</inkml:trace>
  <inkml:trace contextRef="#ctx0" brushRef="#br0" timeOffset="-110047.27">25995 10186 0,'-13'14'15,"0"-14"-15,13 13 0,0 0 0,0 0 16,-13-13-16,13 14 0,0-1 0,-14-13 0,14 13 0,0 0 0,0 1 0,0-1 0,0 0 0,0 0 16,-13-13-16,13 13 0,0 1 0,0-1 0,0 13 0,0-12 0,-13-1 0,13 0 0,0 0 0,0 1 0,0 12 15,0-13-15,0 0 0,0 1 0,0-1 0,0 0 0,0 0 0,0 1 0,0-1 0,0 0 0,0 0 0,0 0 0,0 1 0,0-1 0,0 13 16,0-12-16,0-1 0,0 0 0,0 0 0,0 1 0,0-1 0,0 0 0,13-13 0,-13 13 0,13-13 15,1 13-15,-1-13 0,0 0 0,-13 14 0,13-14 0,1 0 0,-1 0 0,0 0 0,0 0 0,0 0 16,1 0-16,-1 0 0,13-14 0,1 1 0,-14 0 0,0 13 0,14-26 0,-14 12 0,13 1 0,1 0 16,-14 0-16,0-1 0,67-52 0,-41 27 0,1-1 0,0 13 15,-14-25-15,1 25 0,-1-13 0,-13 27 0,1-13 0,-14 12 0,13 14 0,-13-26 16,0 13-16,0 0 0,13 13 0,-13-27 0,0 14 0,0 0 0,13 13 0,-13-14 0,0 1 0</inkml:trace>
  <inkml:trace contextRef="#ctx0" brushRef="#br0" timeOffset="-109403.2">21444 10160 0,'0'0'15,"0"13"-15,-13-13 0,13 13 0,-13 1 0,13-1 0,0 0 16,0 0-16,0 1 0,0-1 0,0 0 15,0 0-15,0 1 0,0-1 0,0 0 0,0 0 16,0 0-16,0 1 0,13-14 47,0 0-47,1 0 0,-1 0 0,-13-14 0,13 14 16,0-13-16,1 13 0,-14-13 0,13 13 0,-13-13 0,13 13 0,0-13 0,1-1 0,-14 1 0,13 13 0,-13-13 15</inkml:trace>
  <inkml:trace contextRef="#ctx0" brushRef="#br0" timeOffset="-108124.08">26194 12766 0,'-13'0'16,"13"13"-16,-14-13 0,14 14 0,-13-14 0,13 13 16,-13-13-16,13 13 0,0 0 0,0 1 0,-13-1 0,-1-13 0,14 13 0,0 0 0,-13 0 0,13 1 0,0-1 15,-13-13-15,13 13 0,-13 0 0,13 1 0,0-1 0,0 0 0,-14 0 0,14 1 0,0 12 0,0-13 0,-13-13 0,13 27 0,-13-14 0,13 0 16,0 0-16,0 1 0,-13 12 0,13-13 0,0 0 0,0 1 0,0-1 0,0 0 0,-13 14 0,13-14 0,0 0 0,-14 14 0,14-14 15,0 13-15,0-13 0,0 1 0,0-1 0,0 0 0,0 0 0,0 14 0,0-14 0,0 0 0,0 1 0,0 12 0,0 0 0,0 14 0,14-13 16,-14-1-16,0 0 0,13 1 0,-13-14 0,13 14 0,-13-1 0,13-13 0,0 1 0,1 25 0,-14-12 0,26-14 0,-26 13 0,13-12 0,1 12 0,-1 1 0,0-14 16,0 0-16,1 0 0,12 14 0,-13-14 0,0 13 0,1-26 0,25 40 0,-12-27 0,-1 1 0,-13-14 0,14 13 0,-1 0 0,14 0 15,-13 0-15,-1-13 0,0 14 0,27-14 0,-26 0 0,13 0 0,-14 0 0,0 0 0,1 0 0,-1 0 0,1 0 0,13 0 0,-1 0 0,27 0 16,-39 0-16,-1 0 0,1-14 0,12 14 0,-12-13 0,13 13 0,-14-13 0,14 0 0,-14 13 0,1-13 0,-1-14 0,14 27 0,-1-26 0,-12 12 0,-1 14 0,54-53 16,-27 27-16,-27 0 0,14-14 0,-14 40 0,1-27 0,-1 14 0,-13-13 0,1 12 0,12-12 0,-13 13 0,27-27 15,-14 14-15,-12 12 0,-1-12 0,0 13 0,0-14 0,1 1 0,-1 13 0,-13-1 0,13-12 0,0 13 0,-13-1 0,14-12 0,-1 13 0,-13 0 16,0-14-16,13 1 0,0-27 0,-13 39 0,0-12 0,0 13 0,13-14 0,-13 14 0,0 0 0,0-14 0,0 14 0,0-13 0,0 12 15,0-12-15,0 13 0,0 0 0,0-27 0,0 27 0,0-27 0,0 27 0,0 0 0,0-14 0,0 14 0,0 0 0,0-14 0,-13 14 0,13 0 16,0-1-16,-13 1 0,13-13 0,-13 13 0,0-14 0,13 1 0,-14 26 0,14-14 0,-13 1 0,13 0 0,0 0 0,-26-1 0,26 1 16,-14 0-16,1 13 0,0-26 0,0 12 0,-1 14 0,1-13 0,0 0 0,0 13 0,0-13 0,-14-1 0,14 1 15,0 13-15,-1 0 0,1 0 0,0-13 0,0 13 0,-1-13 0,1 13 0,-13 0 0,13 0 0,-14 0 0,1-14 0,12 14 0,1 0 0,0 0 16,0 0-16,-14 0 0,14 0 0,0 0 0,-14 0 0,1 0 0,-1 0 0,14 0 0,-26 0 0,25 0 0,-12 0 0,13 0 0,-1 0 16,1 14-16,-27-14 0,27 0 0,-13 0 0,-1 13 0,1 0 0,-1-13 0,-12 13 0,26-13 0,-14 14 0,1-14 0,12 0 15,1 13-15,-13-13 0,12 13 0,1-13 0,0 0 0,0 13 0,-14-13 0,1 14 0,-1-14 0,14 13 0,0-13 0,0 13 0,-14-13 0,14 13 16,0-13-16,0 0 0,-1 0 0,14 13 0,-26 1 0,-1-14 0,14 13 0,0-13 0,0 13 0,-1 0 0,1-13 15,13 14-15,-13-14 0,13 13 0,-13-13 0,0 13 0,13 0 0,0 1 0,-14-14 0,14 13 0,-13 0 0,13 0 0,0 0 16,-13 1-16,0 12 0,13 1 0,0-14 0,-14 0 0,1 14 0,13-1 0,0-13 0,0 0 16,0 1-16,0-1 0,-13-13 0,13 26 0,0-12 0,0-1 0,0 0 0,0 0 0,0 0 0,0 1 0,0-1 0,0 0 0,0 0 0,0 1 0,0 25 15,-13-12-15,13-14 0,0 13 0,0-12 0,0 12 0,0-13 0,0 1 0,0-1 0,0 0 16,0 0-16,0-26 16,0 0-1,13 0-15,-13-1 0,13-12 0,0-1 0,-13 14 0,0-13 0,14 13 0,-14-1 16,0-12-16,13-1 0,0 1 0,0-1 0,-13 14 0,0 0 0,14-13 0,-1-1 0,-13 14 0,0-14 0,13 14 0,-13 0 0,13-13 0</inkml:trace>
  <inkml:trace contextRef="#ctx0" brushRef="#br0" timeOffset="-106404.65">25215 13110 0</inkml:trace>
  <inkml:trace contextRef="#ctx0" brushRef="#br0" timeOffset="-105641.15">25969 12766 0,'-13'0'31,"-1"0"-15,1 0-16,0 0 0,0 0 0,13 13 0,-14-13 16,-12 14-16,13-14 0,13 13 0,-13-13 0,-1 0 0,14 13 0,-13-13 0,0 0 0,0 0 0,13 13 15,-14-13-15,14 14 0,-13-14 0,0 0 0,0 0 0,13 13 0,-13-13 16,-1 0-16</inkml:trace>
  <inkml:trace contextRef="#ctx0" brushRef="#br0" timeOffset="-105317.52">25757 12568 0,'-13'13'0,"0"-13"0,13 13 0,-13-13 0,13 13 0,-14-13 15,1 14-15,0-1 0,0 0 0,-1 0 0,1 1 0,0-14 0,13 13 0,-27-13 0,27 13 0,-13-13 0,0 13 0,0-13 16,0 13-16,-1 1 0,1-1 0,0-13 0,0 13 0,-1 0 0,1-13 0,0 14 0,0-14 0,-1 13 0,1 0 16,0 0-16,0-13 0,13 14 0,-13-14 0,-1 0 0,14 13 0,-13-13 0,13 13 0,-13-13 0,13 13 0,-13-13 0,13 13 0,-14-13 15,14 14-15,0-1 0,-13-13 0,13 13 0,0 0 16,0 1-16,13-14 16,-13 13-16,0 0 0,14-13 0,-1 0 0,-13 13 15,13-13-15,0 0 0,-13 14 0,14-14 0,-1 0 16,0 0-16,-13 13 0,13-13 0,-13 13 0,13-13 0,1 0 0,-1 0 0,0 0 0,0 0 15,1 0-15,-1 0 0,0 0 0,0 0 0,1 0 0,-1 0 0,0 0 0,0 0 16,0 0-16,1 0 0,-1 0 16,-13-13-16,13 13 15,0-13-15</inkml:trace>
  <inkml:trace contextRef="#ctx0" brushRef="#br0" timeOffset="-104669.97">24315 12277 0,'-13'0'32,"0"0"-32,0 0 0,-1 0 15,1 0-15,0 0 0,0 0 0,-1 0 0,1 0 0,0 0 0,0 0 0,-1 0 0,1 0 16,0 13-16,0-13 0,-14 0 0,14 0 0,0 0 0,0 0 0,-1 13 0,1-13 0,-13 0 0,-1 0 0,14 0 16,-27 0-16,27 0 0,0 0 0,0 0 0,-1 0 0,1 0 0,0 0 0,0 0 0,-1 0 0,-12 13 0,13-13 0,-14 0 15,14 0-15,0 0 0,0 0 0,-1 0 0,1 0 0,0 0 0,0 0 0,0 0 16,-1 0-16,1 0 0,0 0 0,0 0 0,-1 0 0,1 0 0,0 0 0,0 0 0,-1 0 15,1 0-15,0 0 0,13 14 0,-13-14 0,0 0 0,-1 0 0,1 0 16,0 0-16,0 0 0,-1 0 0,1 0 16,0 0-16,0 0 0</inkml:trace>
  <inkml:trace contextRef="#ctx0" brushRef="#br0" timeOffset="-104291.59">23641 12184 0,'-14'0'0,"28"0"0,-41 13 0,14-13 0,0 0 0,-14 14 16,27-1-16,-26-13 0,-14 13 0,27-13 0,13 13 0,-13-13 0,-14 13 0,14-13 0,0 14 0,-1-14 0,1 0 0,0 13 15,-27 0-15,27-13 0,-13 13 0,12-13 0,-12 14 0,13-1 0,-1-13 0,1 0 0,0 13 16,0-13-16,0 0 0,-1 13 0,1-13 0,0 0 0,13 13 0,-13-13 0,13 14 0,-14-14 16,14 13-1,0 0-15,14 0 16,-14 1-16,13-14 0,-13 13 0,13-13 0,-13 13 0,13-13 15,-13 13-15,14-13 0,-14 14 0,13-14 0,0 0 16,0 0-16,-13 13 0,13-13 0,1 0 0,-1 0 0,0 0 16,0 0-16,1 0 0,-1 0 0,0 0 0,0 0 0,0 0 15,1 0-15,-1 0 0,0 0 16,0 0-16,1 0 0</inkml:trace>
  <inkml:trace contextRef="#ctx0" brushRef="#br0" timeOffset="-103642.96">27940 12409 0,'13'0'32,"0"0"-32,1 0 0,-1 0 0,0 0 15,0 0-15,14 0 0,-14 0 0,14 0 0,-14 0 0,0-13 0,0 13 0,0 0 0,1 0 16,25 0-16,-25 0 0,-1 0 0,0 0 0,0 0 0,1 0 0,12 0 0,-13-14 0,0 14 0,1 0 0,12 0 0,-13 0 0,27 0 0,13-13 15,-13 13-15,-27 0 0,27 0 0,-27 0 0,0 0 0,13 0 0,-12 0 0,-1 0 0,13 0 0,1 0 0,13 0 16,-14 0-16,-13 0 0,0 0 0,14 0 0,-14 0 0,14 0 0,-14 0 0,0 0 0,0 0 0,0 0 0,1 0 16,-1 0-16,0 0 0,0 0 0</inkml:trace>
  <inkml:trace contextRef="#ctx0" brushRef="#br0" timeOffset="-103204.78">29025 12171 0,'13'0'63,"0"0"-63,0 0 0,1 0 15,-1 0-15,0 0 0,-13 13 0,13-13 0,1 0 16,-1 0-16,0 0 0,0 0 0,-13 13 47,0 1-32,14-14-15,-14 13 0,0 0 16,0 0-16,0 0 16,0 1-16,0-1 0,0 0 0,-14-13 0,14 13 15,0 1-15,-13-14 0,13 13 0,-13-13 0,13 13 0,-13-13 0,13 13 0,-14-13 0,-12 27 16,26-14-16,-13-13 0,13 13 0,-14-13 0,14 13 0,-13-13 0,13 14 0,-13-1 0,0 0 15,0 0-15,13 1 0,-14-1 0</inkml:trace>
  <inkml:trace contextRef="#ctx0" brushRef="#br0" timeOffset="-102780.96">29303 12144 0,'13'0'16,"0"0"-16,0 0 15,1 0-15,-1 0 0,0 0 0,0 0 0,0 0 0,1 0 0,-1 0 0,0 0 16,0 0-16,1-13 0,-1 13 0,13 0 0,-12 0 0,-1-13 0,13 13 0,-13-13 0,1 13 0,-1 0 15,-13-14-15,26 14 0,-12 0 0,-1 0 0,-13-13 0,26 13 0,-13 0 0,1 0 0,-1-13 0,0 13 0,0 0 0,14 0 16,-27-13-16,13 13 0,14-13 0,-14 13 0,0 0 0,0 0 0,0-14 0,1 14 0,-1 0 0,13 0 16,-12-13-16,-1 13 0,0 0 0,0 0 0</inkml:trace>
  <inkml:trace contextRef="#ctx0" brushRef="#br0" timeOffset="-102385.43">30083 11774 0,'0'13'0,"0"0"15,0 1-15,0-1 0,13-13 16,-13 13-16,14-13 0,-14 13 0,13-13 16,0 0-16,-13 14 0,13-14 0,0 0 15,-13 13-15,0 0 0,14-13 0,-1 0 0,-13 13 16,13-13-16,-13 13 0,13-13 0,-13 14 0,0-1 16,14-13-16,-14 13 0,13-13 0,-13 13 0,0 1 15,0-1-15,13-13 0,-13 13 0,0 0 0,13-13 0,-13 14 16,0-1-16,0 0 0,14-13 0,-14 13 0,13-13 0,-13 13 0,0 1 15,0-1-15,13-13 0,-13 13 0,0 0 16,0 1 0,0-1-16,-13-13 15,0 0-15,13 13 0,-14-13 0,1 0 0,13 13 0,-13-13 0,0 0 16,-1 0-16,1 0 0,13 14 0,-13-14 0,0 0 16,13 13-16,-14-13 0,14 13 15</inkml:trace>
  <inkml:trace contextRef="#ctx0" brushRef="#br0" timeOffset="-101719.16">22529 13150 0</inkml:trace>
  <inkml:trace contextRef="#ctx0" brushRef="#br0" timeOffset="-99950.86">30282 12541 0,'0'0'0,"-14"13"0,1 14 0,0-27 0,0 13 0,13 0 0,-14 1 0,14-1 0,-26 0 0,26 0 0,-13 1 16,-1-1-16,14 0 0,-26 27 0,0-1 0,26-25 0,-14-1 0,1 0 0,13 0 0,-13 14 0,0-14 0,13 13 0,-14-12 0,1 12 0,13-13 15,-13 14-15,0-14 0,13 14 0,-13-1 0,-1-13 0,1 27 0,0-14 0,13-12 0,-13-1 0,13 13 0,-14 1 0,1-14 0,13 27 0,0-27 0,-13 0 16,13 14-16,-13-14 0,13 0 0,0 13 0,-14 1 0,14-14 0,0 0 0,-13 40 0,13-39 0,-13-1 0,13 13 0,0-13 0,0 1 0,0 12 16,0-13-16,0 1 0,0 25 0,0-26 0,0 1 0,0 12 0,0-13 0,13 14 0,-13-1 0,0-12 0,13 12 0,1-13 0,-14 0 15,0 1-15,13-14 0,-13 26 0,13-26 0,0 13 0,1 1 0,-1-1 0,13 13 0,-12 1 0,-1-14 0,13 0 0,-26 0 16,27 1-16,-14-1 0,0 0 0,0-13 0,1 13 0,12 1 0,-13-1 0,0 0 0,14-13 0,-14 13 0,27 1 0,-27-1 0,14 0 0,-1-13 15,-13 0-15,14 13 0,-14 0 0,0-13 0,14 0 0,-14 14 0,0-14 0,0 0 0,1 0 0,-1 0 0,13 0 0,1 0 0,-14 0 0,13 0 16,-12 0-16,12 0 0,-26-14 0,13 14 0,1-13 0,-1 13 0,0-13 0,0 0 0,0 0 0,1 13 0,12-27 0,1 1 0,-1-1 16,-26 14-16,27-40 0,25-13 0,-25 26 0,13-52 0,-1-1 0,14-53 15,-26 41-15,-1-1 0,1-13 0,12-53 16,-12 13-16,-14 93 0,-13 13 0,0-26 0,0 39 0,0 13 0,0 1 0,0-14 0,0-26 0,0 13 16,0 27-16,0-1 0,0-12 0,0 12 0,0 14 0,0-14 0,0 1 0,0 0 0,0 12 0,-13-12 0,13 13 0,0-14 0,0 14 0,-27-27 15,14 1-15,13 25 0,-26 1 0,26 0 0,-14 13 0,14-13 0,-13-1 0,0 14 0,13-13 0,-13 0 0,-1 0 16,1 13-16,0 0 0,0-14 0,-1 14 0,1 0 0,0 0 0,0 0 0,0 0 0,-1 0 0,1 0 0,-27 0 15,27 0-15,-13 0 0,-1 14 0,14-14 0,-13 26 0,-1-26 0,14 13 0,-14 1 0,27-1 16,-39 13-16,12-12 0,14-1 0,0 0 0,0-13 0,-1 26 0,1-26 0,0 27 0,-14-27 0,27 26 0,-26-26 0,26 27 16,-26-27-16,26 13 0,-14 0 0,1 14 0,-13-1 0,-1-13 0,14 14 0,0-1 0,-14-12 0,14-1 15</inkml:trace>
  <inkml:trace contextRef="#ctx0" brushRef="#br0" timeOffset="-99320.75">23098 12978 0,'0'40'0,"0"-80"0,0 106 0,0-53 0,-13-13 0,13 27 0,0-14 0,0 13 0,0-12 0,0 12 16,0-13-16,0 0 0,0 14 0,-13-1 0,13-12 0,0 12 0,0 1 0,0-14 0,0 40 0,0-27 0,0-13 0,0 14 0,0 13 0,0-27 16,0 13-16,0-13 0,0 14 0,0-1 0,0 1 0,0-1 0,0 27 0,0-40 0,0 27 0,0-27 0,0 14 0,0-1 0,0-13 0,0 27 0,0-13 0,0-1 15,0-13-15,13 14 0,-13-1 0,0 1 0,13-14 0,-13 13 0,0 1 0,13-14 0,1 27 0,-14-14 0,13 1 0,-13-1 16,13-26-16,-13 13 0,13 1 0,-13-1 0,14 0 0,-1 0 0,0-13 0,0 14 0,0-14 15,1 0-15,-1 0 0,0 0 0,0 0 0,1 0 0,-14-14 16,13 14-16,0-13 0,-13 0 0,13 13 0,-13-13 0,13 13 0,-13-27 0,14 14 0,-1 13 0,0-40 0,0 27 0,27-80 16,-13 54-16,-27 12 0,26 1 0,-26-1 0,13 1 0,-13-1 0,13 1 0,1 13 0,-1-53 0,0 26 0,0 0 15,-13 14-15,14-27 0,-1 26 0,-13-12 0,13 12 0</inkml:trace>
  <inkml:trace contextRef="#ctx0" brushRef="#br0" timeOffset="-99203.08">23072 12303 0,'0'13'0,"0"-26"0,-27 40 0,27-14 0,0 0 0,-13-13 0,13 26 0,-13-12 0,0-1 16,13 0-16,-14 14 0,14-1 0,-13-13 0,13 27 0,-13-27 0,13 0 0,-13 14 0,13-14 0,-14 14 0,1-1 0,13 1 0,-13-14 0,13 0 16,-13 13-16,13-12 0,-14 12 0,14 1 0,-13-1 0,13 1 0,-13-14 0,13 13 0,-13-13 0,13 1 0,0-1 0,0 13 0</inkml:trace>
  <inkml:trace contextRef="#ctx0" brushRef="#br0" timeOffset="-97355.84">22926 12872 0,'0'13'0,"0"-26"0,-13 53 0,13-27 0,-13 0 16,13 0-16,0 1 0,0 12 0,-14-13 0,14 14 0,0-14 0,0 0 0,0 0 0,-13 1 0,13-1 0,0 13 0,0 1 0,0 26 16,0-40-16,0 13 0,0-12 0,0 12 0,0 1 0,-13-1 0,13-13 0,0 14 0,0-1 0,-13 1 0,13 26 0,0-27 15,0 0-15,0 14 0,-13-13 0,13-1 0,-14 27 0,14-27 0,-13 14 0,13 0 0,0-14 0,0 1 0,-13-1 0,13 1 0,-13 12 0,13-12 0,0 12 0,-14-12 16,14 39-16,0-26 0,-13-1 0,13-12 0,0-1 0,0 1 0,0-1 0,-13 1 0,13-1 0,0-13 0,0 1 0,0 12 0,0-13 16,0 1-16,0-1 0,0 0 0,0 0 0,0 0 0,0 1 0,13-14 15,0 0-15,1-14 0,-14 1 0,13 0 0,-13 0 16,13 0-16,27-27 0,-27 13 0,-13 14 0,26-13 0,1-27 0,-1 26 0,-12-12 0,12-1 0,1-26 0,-1 39 15,-13-12-15,14 12 0,12-39 0,-12 13 0,-14 13 0,27-12 0,-14 12 0,14-40 0,-27 54 0,14 0 0,-14-27 0,40-40 16,-40 53-16,27-26 0,-1-26 0,-12 25 0,-1 15 0,-26 25 0,40-52 0,-40 52 16,13 14-16,0-13 0,-13-14 0,0 27 0,14-14 0,-1-26 0,0 14 0,-13 25 0,0-12 0,0 13 0,13-14 0,-13 14 0,0-13 0,0 12 0,14-12 15,-14 13-15,0-1 0,0-12 0,0 13 0,0-14 0,0 1 0,0 13 0,0-1 0,0 1 0,-14 13 0,14-13 16,-13 0-16,13-1 0,-13 14 0,0 0 0,13-13 0,-14 13 16,1 0-16,0 0 0,0 0 0,-1 0 0,14 13 0,-13-13 0,0 0 15,13 14-15,-13-14 0,13 13 0,-13-13 0,-1 26 0,1-26 0,0 14 0,0 12 0,-14 0 0,27-12 0,-13-1 0,0 0 0,-1-13 16,14 27-16,-13-14 0,0 0 0,0 0 0,0 14 0,13-14 0,-14 0 0,1 0 0,0 1 0,13-1 0,-13 13 0,-14 1 0,14-1 15,0 1-15,0-1 0,-14-13 0,27 14 0,-13-14 0,13 0 0,-13 1 0,-1-1 0,14 0 0,-13 14 0,13-14 0,-26 0 16,26 0-16</inkml:trace>
  <inkml:trace contextRef="#ctx0" brushRef="#br0" timeOffset="-95923.05">22900 6548 0,'0'0'0,"-53"14"0,53-1 0,-13-13 0,-14 13 0,-13 0 16,27 1-16,0-1 0,0 0 0,-40 27 0,26-14 0,14-13 0,13 1 0,-26-1 0,12 13 0,1-12 15,0-1-15,0 13 0,-1-13 0,1 27 0,-13-13 0,26-14 0,-66 225 16,66-225-16,0 0 0,0 1 0,0-1 0,0 13 0,0-12 0,0 12 0,0-13 16,0 14-16,0-14 0,0 0 0,0 0 0,0 1 0,13-1 0,-13 0 0,13 0 15,0-13-15,-13 14 0,14-14 0,-1 0 0,-13 13 0,13-13 0,0 0 0,0 0 0,1 0 16,-14 13-16,13-13 0,0 0 0,0 0 0,1 0 0,-1 13 0,0-13 0,0 0 0,1 0 0,-1 0 0,13 0 0,-13 0 0,1 0 16,-1 0-16,13 0 0,1 0 0,-14 0 0,0 0 0,27 13 0,-27-13 0,14 0 0,12 0 0,1 0 0,39 0 0,-39 0 0,-13 0 15,-1 0-15,14 0 0,-14 0 0,14 14 0,0-14 0,-14 0 0,27 0 0,-13 0 0,-1 0 0,1 0 0,0 0 0,-1 0 0,1 0 0,13 0 0,53 0 16,-53 0-16,-14 0 0,1 0 0,26 0 0,-26 0 0,13 0 0,-13 0 0,26 0 0,-13 0 0,0 0 0,-1 0 0,-12 0 0,66 0 0,-66 0 15,39-14-15,-39 14 0,-1 0 0,14-13 0,0 13 0,-13-13 0,0 13 0,-1 0 0,14 0 0,-13-13 0,0 13 0,-1-13 0,1 13 0,-14-14 0,54 14 16,-54-13-16,14 0 0,-14 0 0,1 13 0,-1 0 0,1 0 0,-1-14 0,14 1 0,0 0 0,-27 13 0,0-13 0,27-1 0,-27 14 16,0-13-16,14 0 0,-14 13 0,-13-13 0,13 0 0,0-1 0,1 1 0,-14 0 15,0 0-15,0-1 0,0 1 0,0 0 0,0 0 16,0 0-16,0-1 0,0 1 16,0 0-16,0 0 0,-14 13 0,14-14 15,-13 14-15,0-13 0,0 0 0,-1 13 0,1-13 0,0 13 0,-13 0 0,26-14 0,-14 14 0,-12-13 16,13 13-16,-1-13 0,-12 0 0,13 13 0,-14 0 0,1-13 0,-27-1 0,26 14 0,1-13 0,-14 0 0,14 13 0,-1-13 0,-12 13 0,-1 0 0,0-14 15,14 14-15,-14-13 0,-39 0 0,-1 13 0,14-13 0,27 13 0,-14 0 0,13-14 0,0 14 0,-13 0 0,0-13 0,14 13 16,-14 0-16,-13-13 0,13 13 0,0 0 0,13 0 0,-13-13 0,-39 13 0,39 0 0,-53 0 0,40 0 0,26 0 0,-13 0 0,13 0 0,-12 0 16,12-13-16,-26 13 0,26 0 0,0 0 0,-13 0 0,14 0 0,-41 0 0,41 0 0,-1 0 0,-13-14 0,13 14 0,14 0 0,-14 0 0,1 0 0,12 0 15,1 0-15,-14 0 0,0 0 0,1 0 0,12 0 0,1 0 0,-27 0 0,0 0 0,13 0 0,14 0 0,-1 0 0,14 0 0,0 0 0,-14 0 16,-26 0-16,27 0 0,-1 0 0,1 0 0,0 0 0</inkml:trace>
  <inkml:trace contextRef="#ctx0" brushRef="#br0" timeOffset="-93925.89">25956 12435 0,'0'14'16,"-14"-14"-16,14 13 0,0 0 15,0 0-15,-13-13 0,13 14 0,0-1 0,0 0 0,0 0 0,-13-13 0,13 13 0,0 1 16,-13-14-16,13 13 0,0 0 0,0 0 0,-14 1 0,14-1 0,0 0 0,-13 0 16,13 1-16,0-1 0,0 0 0,-13 0 0,13 0 0,0 1 0,-13-14 15,13 13-15,0 0 0,0 0 0,0 1 0,0-1 0,-13 0 0,13 0 0,0 1 0,0-1 16,0 0-16,0 0 0,0 0 0,0 1 0,0-1 0,0 0 0,0 0 0,0 1 15,0-1-15,0 0 0,0 0 0,0 1 0,0-1 0,0 0 0,0 0 0,0 0 16,13-13-16,-13 14 0,13-14 0,-13 13 0,13-13 0,-13 13 0,13-13 0,-13 13 16,14-13-16,-1 0 0,0 0 0,0 0 0,1 0 15,-1 0-15,0 0 0,0 0 0,1 0 16,-1 0-16,0 0 0,0 0 0,-13-13 0,13 13 16,1-13-16,-1 13 0,0 0 0,-13-13 0,13 13 15,1 0-15,-1-14 0,0 14 0,0 0 0,-13-13 0,14 13 0,-1 0 0,-13-13 16,13 13-16,0 0 0,-13-13 0,13 13 0,1 0 0,-1-13 0,0 13 0,-13-14 0,13 14 15,-13-13-15,14 13 0,-14-13 0,13 13 0,-13-13 0,13 13 0,-13-14 0,0 1 0,13 13 0,0-13 16,-13 0-16,14 13 0,-14-14 0,0 1 0,0 0 0,13 13 0,-13-13 0,0 0 16,0-1-16,0 1 0,13 13 0,-13-13 0,13 0 0,-13-1 0,0 1 0,0 0 0,0 0 15,0-1-15,0 1 0,14 13 0,-14-13 0,0 0 0,0 0 0,0-1 0,0 1 0,0 0 16,0 0-16,0-1 0,0 1 0,0 0 0,0 0 0,0-1 0,0 1 16,0 0-16,0 0 0,0 0 0,0-1 0,0 1 0,0 0 0,0 0 0,0-1 0,0 1 15,0 0-15,-14 13 0,14-27 0,-13 27 0,13-13 0,0 0 0,-13 13 0,13-13 0,-13 0 0,13-1 16,-14 14-16,1 0 0,13-13 0,-13 13 0,13-13 0,-13 13 0,0-13 0,-1 13 0,14-14 0,-26 14 15,26-13-15,-13 13 0,-1 0 0,1 0 0,13-13 0,-13 13 0,0 0 0,0 0 0,13-13 0,-14 13 0,1 0 0,0 0 16,-14 0-16,14 0 0,0 0 0,0 0 0,-1 0 0,1 0 16,0 0-16,0 0 0,0 0 0,-1 0 15,14 13-15,-13-13 0,0 0 0,0 0 0,13 13 0,-14-13 0,14 13 16,-13-13-16,13 14 0,-13-14 0,0 0 0,13 13 0,-14 0 0,14 0 0,-13-13 0,0 14 0,0-14 0,13 13 0,-13 0 16,13 0-16,-14-13 0,14 13 0,-13 1 0,0-1 0,0 0 0,-1 0 0,14 1 0,-13-14 0,13 13 0,-13-13 0,13 26 15,-13-26-15,13 14 0,-13-1 0,-1 0 0,1 0 0,13 14 0,-26-14 0,26 13 0,-14-26 0,14 14 0,-13-1 16,0 0-16,13 0 0,-13 1 0,13-1 0,0 0 0,-14 0 0,14 0 15,0 1-15,0-1 0,0 0 0</inkml:trace>
  <inkml:trace contextRef="#ctx0" brushRef="#br0" timeOffset="-93187.92">27014 12515 0,'0'0'0,"0"13"0,0 53 15,0-53-15,0 1 0,0-1 16,0 0-16,0 0 0,0 1 0,0-1 0,0 0 0,-13 0 0,13 0 0,0 14 0,0-14 15,0 0-15,0 1 0,0-1 0,0 0 0,0 0 0,0 1 0,0 12 0,0-13 0,0 0 0,0 1 0,0-1 0,0 0 16,0 14-16,0-14 0,0 0 0,0 0 0,0 1 0,0-1 0,0 13 0,13-13 0,-13 1 16,0-1-16,0 0 0,0 0 0,0 1 0,13-1 0,-13 0 0,0 0 0,13 14 0,-13-14 15,0 0-15,14-13 0,-1 13 0,-13 1 0,0-1 0,13-13 0,-13 13 0,13-13 0,1 13 16,-1-13-16,0 14 0,0-14 0,-13 13 0,13-13 0,1 0 0,-1 0 0,0 0 16,0 0-16,1 0 0,-1 0 0,0 0 0,0 0 0,1-13 0,-1 13 0,0 0 0,13-14 15,-12 14-15,-14-13 0,13 13 0,-13-13 0,13 0 0,0 13 0,-13-14 0,14 14 0,-1-26 0,0 26 0,-13-13 16,13 13-16,-13-14 0,14 1 0,-14 0 0,13 0 0,0 0 0,-13-1 0,0 1 0,13 13 0,-13-13 0,0 0 15,13-1-15,-13-12 0,0 13 0,0 0 0,14 13 0,-14-14 0,0 1 0,0 0 0,13 0 0,-13-1 16,0 1-16,0 0 0,0 0 0,0-1 0,0 1 0,0 0 0,0 0 0,0 0 0,0-1 0,0 1 0,0 0 0,0 0 0,0-1 16,0 1-16,0 0 0,0 0 0,0-1 0,0 1 0,0-13 0,0 13 0,0-1 0,0 1 0,0 0 0,0 0 15,0-1-15,0 1 0,0-13 0,-13 12 0,13 1 0,0-13 0,-14-1 0,14 14 0,0 0 0,-13 13 16,13-13-16,-13-27 0,13 27 0,-13-1 0,13 1 0,0 0 0,-13 13 0,-1-13 0,14 0 0,0-1 0,-13 14 0,13-13 16,-13 13-16,13-13 0,-27 13 0,27-13 0,-13 13 0,13-14 0,-13 14 0,0 0 0,-1 0 0,1 0 15,13-13-15,-13 13 0,0 0 0,0 0 0,-1 0 0,1 0 0,0 0 0,0 0 0,-1 0 16,1 0-16,0 0 0,0 0 0,-1 0 0,1 0 0,13 13 0,-13 1 0,0-14 0,0 0 15,13 13-15,-14-13 0,1 0 0,0 13 0,0 14 0,-1-27 16,14 13-16,-13-13 0,13 13 16,-13-13-1,0 0-15</inkml:trace>
  <inkml:trace contextRef="#ctx0" brushRef="#br0" timeOffset="-90430.17">23402 5847 0,'0'0'16,"-53"-13"-16,27 13 0,0 0 0,12 0 0,-12 0 0,-14 0 0,14 0 0,13 0 0,-1 0 0,-12 0 0,-1 0 0,14 0 0,0 0 0,0 0 0,-93 0 16,93 0-16,-1 0 0,1 0 0,0 0 0,0 0 0,-1 0 0,1 0 15,13 13-15,-13-13 0,13 14 16,-13-14-1,13 13-15,0 0 47,0 0-31,0 0-16,0 1 0,0-1 0,0 0 0,0 0 0,0 1 0,0-1 0,0 0 16,0 0-16,0 0 0,0 1 0,13-1 0,-13 27 0,0-27 0,0 13 15,0-12-15,0-1 0,0 0 0,13 13 0,-13 14 0,0-27 16,0 1-16,0-1 0,13 0 0,-13 0 0,0 1 0,14 25 15,-1-26-15,-13 1 0,0-1 0,13-13 0,-13 13 0,0 0 0,13 14 16,1-27-16,-1 0 0,-13 13 0,13-13 0,-13 13 0,13 1 0,1-14 0,25 26 16,-26-13-16,1 0 0,-1-13 0,-13 14 0,13-14 0,0 0 0,1 13 0,39 13 15,-27-26-15,-26 14 0,13-14 0,14 0 0,-1 13 0,-13 0 0,14-13 0,-14 0 0,80 13 16,-80-13-16,13 14 0,-12-14 0,12 0 0,0 13 0,-12-13 0,12 0 0,54 0 16,-67 0-16,13 0 0,1 0 0,-14 0 0,0 0 0,14 0 0,12-13 15,14 13-15,-26-14 0,-14 14 0,0 0 0,0 0 0,1-13 0,-1 13 16,13-13-16,40 0 0,-52 13 0,12-14 0,-13 1 0,1 13 0,-1 0 0,0 0 15,0 0-15,-13-13 0,66 0 0,-66-1 0,14 14 0,-1 0 0,0 0 0,0 0 16,1-13-16,12 13 0,-26-13 0,13 13 0,0 0 0,1 0 0,-14-13 16,13 13-16,13-13 0,-12 13 0,-14-14 0,13 14 15,0 0-15,0-13 0,1 13 0,-1-13 0,0 13 16,-13-13-16,13 13 0,0 0 0,27-27 0,-27 27 0,1-13 0,-1 13 16,0-13-16,0 13 0,0-14 0,1 14 0,12-13 0,-13 0 0,1 13 0,-14-13 15,13 13-15,0-13 0,0 13 0,1-14 0,-1 14 0,0-13 0,0 0 16,-13 0-16,0-1 0,13 14 0,-13-13 15,0 0 1,0 0-16,0-1 16,0 1-16,0 0 15,0 0-15,0 0 0,-13 13 16,13-14-16,0 1 0,-13 13 0,13-13 0,-13 0 0,0 13 16,13-14-16,-14 14 0,1 0 0,13-13 0,-13 13 0,13-13 15,-13 13-15,-1 0 0,14-13 0,-13 13 0,0 0 0,0 0 0,13-14 0,-14 14 0,1 0 0,0 0 16,-40-26-16,40 26 0,0 0 0,13-13 0,-14 13 0,1 0 15,-13 0-15,-1-13 0,14 13 0,0 0 0,0 0 0,-1-14 16,1 14-16,0 0 0,-53-13 0,39 13 0,14 0 0,0 0 16,0 0-16,-27 0 0,27 0 0,-93 0 0,79 0 0,14 0 0,-13 0 15,12 0-15,1-13 0,0 13 0,-27 0 0,-66 0 0,93 0 0,-13 0 0,-1 0 16,1 0-16,13 0 0,-1 0 0,-12 0 0,0 0 0,-27 0 0,13 0 0,27 0 0,-1 0 0,1 0 0,0 0 16,0 0-16,-14 0 0,14 0 0,0 0 0,-40 0 0,40 0 0,-1 0 15,1 0 32,0 0-31,13 13-16</inkml:trace>
  <inkml:trace contextRef="#ctx0" brushRef="#br0" timeOffset="-22126.65">25757 9485 0</inkml:trace>
  <inkml:trace contextRef="#ctx0" brushRef="#br0" timeOffset="-4740.22">26498 16708 0,'-13'0'0,"26"0"0,-39 0 0,12 0 0,1 0 0,0 0 0,0 0 0,-1 0 0,-12 0 16,-53 0-16,65 0 0,1 0 0,0 0 0,0 0 16,-1 0-16,-91 0 0,91 0 0,-12 0 0,13 0 0,-1 0 15,1 0-15,-132 0 0,118 0 0,14 0 0,0 0 0,-14 0 16,14 14-16,-13-14 0,-40 13 0,-1 0 0,54 0 0,-13 1 0,-1-14 15,14 0-15,-13 26 0,-120 27 0,133-40 0,0-13 16,-1 0-16,-12 13 0,-1 1 0,-39 25 0,13-12 16,27-27-16,13 0 0,-1 13 0,-12-13 0,-53 53 15,65-53-15,1 0 0,-27 26 0,27-12 16,13-1-16,-13-13 0,13 13 0,-13 14 16,0-27-16,13 13 0,0 0 0,-14-13 0,14 40 15,0-27-15,0 0 0,0 0 0,0 1 0,0-1 0,0 0 16,14 0-16,-14 1 0,13-1 0,-13 0 0,13-13 0,-13 13 15,0 0-15,13-13 0,-13 14 0,13-14 0,1 13 0,-14 0 0,13-13 0,-13 13 0,13-13 16,0 0-16,-13 14 0,14-14 0,-14 13 0,13-13 0,0 13 0,0 0 0,0-13 0,-13 13 0,14-13 0,-1 0 16,0 14-16,0-14 0,-13 13 0,14 0 0,12-13 0,-26 13 0,27-13 0,-14 14 0,0-14 0,0 13 0,0-13 0,14 13 15,-14 0-15,40 1 0,-26-1 0,-1 0 0,-13-13 0,14 13 0,-14-13 0,13 13 0,-12 1 0,25-1 0,-12-13 0,12 26 0,28-12 16,-14 12-16,-27-26 0,14 13 0,-14 1 0,1-1 0,12-13 0,-12 13 0,39 13 0,-26-26 0,-1 14 0,1-1 0,-14 0 0,41 0 16,12 1-16,13-1 0,-52 0 0,0-13 0,-14 13 0,14 1 0,0-14 0,-1 0 0,1 13 0,13-13 0,-27 13 0,14-13 15,79 13-15,-79 0 0,0-13 0,-1 0 0,1 0 0,0 0 0,-1 0 0,-12 0 0,12 14 0,-12-14 0,13 0 0,-14 0 0,27 0 0,-27 0 16,14 0-16,13 0 0,-13 0 0,39 0 0,-52 0 0,12 0 0,-12 0 0,-1 0 0,14 0 0,-14 0 0,1 0 0,-1 0 0,14 0 0,0 0 15,-14 0-15,14 0 0,13 0 0,-27 0 0,27 0 0,-13 0 0,-1 0 0,1 0 0,-13 0 0,-1 0 0,1 0 0,-1 0 0,40-14 16,-26 14-16,-14 0 0,14 0 0,53-13 0,-67 13 0,40-13 0,-39 13 0,12 0 0,1 0 0,-14 0 0,1 0 0,-1 0 16,1 0-16,-1 0 0,14-13 0,-14 13 0,14 0 0,13-13 0,-27 13 0,27 0 0,-13-14 0,0 14 0,-14 0 0,-13 0 0,14 0 15,-1 0-15,1 0 0,-1 0 0,14 0 0,-14-13 0,14 13 0,13 0 0,-40 0 0,14 0 0,-14-13 0,27 13 0,-14 0 0,-13 0 0,1 0 16,12 0-16,0-13 0,-12 13 0,12 0 0,1 0 0,-1 0 0,1 0 0,12 0 0,-26 0 0,1 0 0,12 0 0,-13 0 0,1 0 0,-1 0 16,0 0-16,27-14 0,-27 14 0,13 0 0,-12 0 0,-1 0 0,0 0 0,27 0 0,-14 0 0,-13 0 15,14 0-15,-14 0 0,0 0 0,1 0 0,12 0 0,-13 0 0,1 0 0,-1 0 0,0 0 0,13 0 0,1 0 0,-14 0 0,0 0 16,14 0-16,-1 0 0,-12 0 0,-1 0 0,13 0 0,1 0 0,-14 0 0,13 0 0,14 0 0,0 0 0,13 0 0,13 0 15,-26 0-15,-27 0 0,40 0 0,-27 0 0,-13 0 0,40 0 0,0 0 0,40 0 16,-1 0-16,-39 0 0,-39 0 0,25 0 0,-12 0 0,-1 0 0,14 0 0,26 0 16,-53 0-16,27 0 0,0 0 0,-1 0 0,-39-13 0,40 13 0,0 0 0,-27 0 0,40 0 15,-40 0-15,0-13 0,14 13 0,-14 0 0,0 0 0,0 0 0,1 0 0,-1 0 0,0 0 0,0-13 16,14 13-16,-14 0 0,-13-14 0,13 14 0,0 0 0,1 0 0,-1-13 0,0 0 0,0 13 16,1 0-16,-1 0 0,-13-13 0,13 13 0,0 0 0,1-13 0,-1 13 0,0 0 15,0-14-15,0 1 0,1 13 0,-1 0 0,0 0 0,0-13 0,1 13 0,-1 0 0,0 0 0,0 0 16,0-13-16,14 13 0,-14 0 0,0-14 0,1 14 0,-1-13 0,0 13 0,0 0 15,1 0-15,-1 0 0,0-13 0,0 13 0,0 0 0,1 0 0,-14-13 16,13 13-16,0 0 0,0-14 0,-13 1 16,14 13-16,-14-13 0,13 13 0,0-13 0,-13 0 15,0-1-15,13 1 0,-13 0 0,14 13 16,-14-13-16,0-1 0,13 14 0,-13-13 0,13 13 0,0-26 0,-13 12 0,0 1 16,13 13-16,-13-13 0,0 0 0,14 0 0,-14-1 0,13 14 0,-13-13 0,13 0 15,-13 0-15,0-1 0,0 1 0,13 13 0,-13-13 0,0 0 16,0 0-16,0-1 0,0 1 0,0 0 0,0 0 15,0-1-15,0 1 0,0 0 0,0 0 0,0-1 0,0 1 16,0 0-16,0 0 0,0 0 0,0-1 0,0 1 0,0 0 0,0 0 16,0-1-16,0 1 0,0 0 0,0 0 0,-13-1 0,13 1 0,0 0 0,-13 0 0,13 0 15,0-1-15,-13 14 0,13-13 0,0 0 0,-14 0 0,14-1 0,-13 14 0,0-13 0,13 0 16,-13 13-16,13-13 0,-13 13 0,13-13 0,-14 13 0,1 0 0,0-14 16,0 14-16,13-13 0,-14 13 0,1-13 0,0 13 0,0 0 15,-1 0-15,14-13 0,-13 13 0,0 0 0,0 0 0,0 0 0,-1-14 0,1 14 0,0 0 16,0 0-16,-14 0 0,27-13 0,-13 13 0,-14-13 0,14 13 0,0 0 0,0 0 0,0 0 0,13-13 0,-14 13 0,1 0 15,0 0-15,0 0 0,-1 0 0,-12-14 0,13 14 0,-14-13 0,14 13 0,0 0 0,-14 0 0,14 0 0,0-13 0,0 13 0,-27-13 0,14 13 16,-1-13-16,14 13 0,-53 0 0,26-14 0,-13 1 0,27 13 0,12 0 0,-12 0 0,-1 0 0,1 0 16,0 0-16,-1 0 0,1-13 0,-1 13 0,-65 0 0,-41-27 0,67 27 0,-26 0 15,-1 0-15,-13 0 0,0 0 0,53 0 0,-13-13 0,27 13 0,-28 0 16,1 0-16,0 0 0,-13 0 0,-67 0 0,80 0 0,-40-13 16,40 13-16,0 0 0,26-13 0,-26 13 0,40 0 0,-80 0 0,66 0 0,14-14 0,-1 14 0,1 0 15,-54-13-15,41 13 0,12 0 0,1 0 0,-14-13 0,14 13 0,-27 0 0,-40 0 0,67 0 0,-27-13 0,26 13 0,-12 0 16,-14-13-16,13 13 0,0-14 0,1 14 0,12 0 0,1 0 0,-1 0 0,1 0 0,-40 0 0,-14 0 0,54-13 0,-1 13 15,-26 0-15,27 0 0,-1 0 0,-52 0 0,53 0 0,-1 0 0,1 0 0,-14 0 0,14 0 0,-54 0 0,41 0 16,-14 0-16,26 0 0,1 0 0,-1 0 0,1 0 0,-14 0 0,-13 0 0,27 0 0,-1 0 0,14 0 0,-27 0 0,14 13 0,-40 1 16,26-14-16,14 13 0,12-13 0,-39 0 0,27 0 0,0 0 0,-1 13 0,14-13 0,-40 13 0,26-13 0,-78 27 15,65-27-15,13 13 0,-12-13 0,12 0 0,1 0 0,-1 13 0,14-13 0,0 13 0,-13-13 0,-27 0 16,39 14-16,-25-14 0,25 13 0,1-13 0,-13 0 0,13 0 0,-1 13 0,1-13 0,-13 0 0,-1 0 16,-13 13-16,14-13 0,0 14 0,12-14 0,1 0 0,-13 0 0,12 13 0,1-13 0,0 0 0,0 0 15,-14 0-15,14 0 0,-13 13 0,12-13 0,1 0 0,0 13 0,0-13 0,-1 0 0,1 0 0,0 0 0,0 0 0,-1 13 16,1-13-16,-13 0 0,13 0 0,-1 0 0,-12 0 0,26 14 0,-13-14 0,-1 0 0,1 0 0,13 13 0,-13-13 0,-13 0 15,12 0-15,1 0 0,0 0 0,0 13 0,-1-13 0,1 0 0,0 0 0,0 0 0,-1 0 16,1 0-16,0 0 0,13 13 0,-13-13 0</inkml:trace>
  <inkml:trace contextRef="#ctx0" brushRef="#br0" timeOffset="2141.9">26935 17687 0,'13'0'79,"0"0"-79,0 0 0,1 0 0,-1 0 0,0 0 0,0 0 15,0 14-15,14-14 0,-1 0 0,-12 0 0,12 0 0,0 0 0,-12 0 0,12 0 0,1 0 0,-1 0 0,1 0 0,12 0 0,-12 0 0,-1 0 16,106 0-16,-105 0 0,26 0 0,-14 0 0,1-14 0,0 14 0,0 0 0,-1 0 0,1 0 0,-14-13 0,14 13 0,13 0 15,-13-13-15,39 13 0,-39 0 0,-1-13 0,14 13 0,-13 0 0,13 0 0,-13 0 0,-1 0 0,1 0 0,0 0 0,-1 0 0,1 0 0,0 0 0,13 0 16,26 0-16,-39 0 0,-14 0 0,54 0 0,-41 0 0,1 0 0,13 0 0,-13 0 0,-1 13 0,-12-13 0,12 0 0,14 13 0,-13-13 0,0 0 16,-1 0-16,41 27 0,-1-14 0,-52 0 0,52-13 0,-39 0 0,-1 13 0,1 1 0,0-1 0,-14-13 0,14 0 0,13 13 15,-27 0-15,14 0 0,0-13 0,65 40 0,-25-27 0,-54 1 0,27-1 0,0 0 0,-26 0 0,12 1 0,-12-14 0,-1 13 16,1 0-16,-1-13 0,1 13 0,25-13 0,54 40 0,-79-40 0,-14 0 0,27 0 0,-27 0 0,13 0 0,-12 13 16,12-13-16,-13 0 0,14 0 0,-14 0 0,13 0 0,-12 0 0,12 0 0,27 13 0,-40-13 0,14 0 0,-14 0 15,0 0-15,0 0 0,1 0 0,-1 0 0,0-13 0,0 13 0,1 0 0,-1 0 0,-13-13 16,13 13-16,0 0 0,-13-13 0,13 13 0,-13-14 15,14 14-15,-14-13 0,13 13 0,-13-13 16,13 13-16,0 0 0,1-13 0,-1 13 16,-13-13-16,13 13 0,-26 0 78,0 0-78,-1 0 15,1 0-15,0 0 0,0 0 0,-1 0 0,1 0 0,0 0 16,0 0-16,0 0 0,-1 0 0,1 0 0,0 0 0,0 0 0,-1 0 0,-12 0 0,13 0 0,-1 0 0,-12 0 0,0 0 16,-1 0-16,14 0 0,-53 0 0,-27 0 0,53 0 0,1 0 0,-1 0 0,14 0 0,-41 0 0,28 0 0,-14 0 0,13 0 15,-13 0-15,0 13 0,0-13 0,-79 0 0,-80 13 0,133-13 0,-66 13 0,78-13 0,-12 0 0,-27 0 0,40 0 16,-79 13-16,65-13 0,1 0 0,-80 27 0,93-27 0,-185 26 0,118 1 0,54-14 0,13-13 0,-14 13 0,-12 1 16,26-1-16,-1 0 0,1 0 0,0 0 0,-66 1 0,-27 12 0,40 1 0,13-1 0,-13-13 0,66-13 0,14 0 0,-28 13 15,28 1-15,-27-1 0,26-13 0,0 13 0,1-13 0,-1 0 0,-132 40 0,132-40 0,14 0 0,-27 0 16,40 0-16,-14 0 0,1 0 0,12 0 0,1 0 0,0 0 0,-14 0 0,14 0 0,0 0 0,26 0 31,0 0-31,1 0 0,-1 0 16,0 0-16,0-13 0,1 13 0,-1 0 0,0-14 0,0 14 0,1-13 0,-1 13 15,0 0-15,0 0 0,0 0 0,1 0 0,-14-13 0,13 13 0,0 0 0,0 0 0,1 0 0,12 0 0,14 0 16,-27 0-16,13 0 0,-12 0 0,-1 0 0,0 0 0,14 0 0,-14 0 0,0 0 0,14 0 0,-1 0 0,-13 0 0,0 0 0,40 0 16,-13 0-16,-27 0 0,14 0 0,-1 0 0,1 0 0,-1 0 0,1 0 0,12 0 0,1 0 0,-14 0 0,1 0 0,13 0 0,-14 0 0,40 0 15,53 0-15,-39 0 0,-41 0 0,1 0 0,0 0 0,-1 0 0,1 0 0,26 0 0,-26 0 0,0 0 0,12 0 0,28 0 16,12 0-16,14 0 0,-53 0 0,0 0 0,0 0 0,-13 0 0,13 0 0,-14 0 0,14 0 0,0 0 0,-13 0 0,13 0 0,-14 0 15,1 0-15,53 0 0,39 0 0,-92 0 0,-1 0 0,-12 0 0,13 0 0,-14 0 0,14 0 0,-14 0 0,14 0 0,-27 0 0,14 0 16,25 0-16,-12 0 0,-13 0 0,-1 0 0,-13 0 0,1 0 0,-1 0 0,0 0 0,0-13 0,0 13 16,-13-14 15,-13 14-31,0 0 0,13-13 16,-13 13-16,0 0 0,-1-13 0,1 13 0,-27-13 0,27 13 0,-13-13 0,-1 13 0,14-14 0,0 14 15,-40 0-15,26 0 0,14-13 0,-27 0 0,14 13 0,0 0 0,-41 0 0,28-13 0,-80-1 0,79 1 0,0 13 0,1 0 0,-1 0 16,0-13-16,1 13 0,-1 0 0,-13 0 0,-13 0 0,13 0 0,-40 0 0,54 0 0,-160 0 0,146 0 0,14 0 15,-1 0-15,-13 0 0,13 0 0,-13 0 0,14 0 0,-14 0 0,0 0 0,13 0 0,-105 0 0,26 0 0,52 0 16,-12 0-16,39 0 0,1 0 0,-1 0 0,0 0 0,1 0 0,-1 0 0,-13 0 0,-13 0 0,26 0 0,-52 0 0,65 0 0,-13 0 16,14 0-16,-27 0 0,13 0 0,1 0 0,25 0 0,-12 0 0,39 0 31,0 0-31,1 0 0,-1 0 0,-13-13 0,26 13 0,-12 0 0,-1 0 0,0 0 0,13-13 0,-12-1 0,52 14 16,-40 0-16,40-26 0,-39 26 0,13 0 0,-14 0 0,1-13 0,12 13 0,-12 0 0,12 0 0,1-14 0,0 1 0,-1 13 0,67-13 15,-53 13-15,40 0 0,-40-13 0,-14 13 0,14 0 0,-13-14 0,13 14 0,-13-13 0,12 13 0,-12 0 0,26-13 0,-13 13 16,40 0-16,-27 0 0,-13-13 0,53 13 0,-27-13 0,27 13 0,-53-14 0,26 14 0,-26-13 0,0 13 0,13-13 0,-13 13 0,13 0 0,-13-13 15,13 13-15,212-27 0,-212 27 0,40-13 0,-53 0 0,79-1 0,-79 1 0,53 0 16,53 0-16,-119 13 0,39-13 0,-39-1 0,-14 14 0,14 0 0,-14 0 0,1-13 0,12 0 0,-25 13 16,12-13-16,0 13 0,27 0 0,-39-14 0,39 1 0,-27 13 0,-26-13 0,13 13 0,0 0 0,1 0 0,-1 0 15,-13-13-15,-13 13 78,-1 0-78</inkml:trace>
  <inkml:trace contextRef="#ctx0" brushRef="#br0" timeOffset="10149.86">6271 16986 0,'13'0'109,"0"0"-93,0 0-16,1 0 0,25 13 15,-26-13-15,1 0 16,-14 14-16,13-14 0,40 0 0,-40 0 0,0 0 16,1 0-16,-1 0 0,0 13 0,53-13 15,-53 0-15,1 0 0,-1 0 0,0 0 0,53 0 0,-53 0 0,1 0 16,-1 0-16,0 0 0,0 0 0,1 0 0,-1 13 15,0-13-15,0 0 0,0 0 16,-13 13-16,14-13 0,-1 0 0,-13 14 0,13-14 16,0 0-16,1 0 0,-14 13 0,53 0 15,-40-13-15,0 0 0,-13 13 0,13-13 0,0 0 0,54 14 16,-54-14-16,0 0 0,0 0 0,1 0 0,65 13 16,-66-13-16,-13 13 0,13-13 0,1 0 0,-1 0 15,0 0-15,0 0 0,0 0 0,1 0 0,-1 0 0,0 0 0,0 0 16,1 0-16,-1 0 0,0 0 0,0 0 0,1 0 15,-1 0-15,0 0 0,0 0 0,0 0 0,1 0 0,-1 0 0,0 0 16,0 0-16,1 0 0,-1 0 0,0 0 0,0 0 0,1 0 16,-1-13-16,0 13 0,0 0 0,0 0 15,1 0-15,-1 0 16,0 0 0,0 0-16,1 0 0,-1 0 0,0 0 15,0-13-15,1 13 0,-1 0 0,0 0 0,0 0 0,0-14 0,1 14 0,-1 0 16,0 0-16,0 0 0,1-13 0,-1 13 0,0-13 0,0 13 0,1 0 0,-1 0 0,13-13 15,-13 13-15,1 0 0,-1 0 0,0 0 0,-13-14 0,13 14 0,14 0 0,-14 0 0,0 0 0,0 0 16,1 0-16,-1 0 0,0 0 0,0 0 0,1 0 0,-1 0 16,0 0 15,0 0-31,1 0 16,-1 0-16,0 0 0,0 0 0,0 0 0,1 0 15,-1 0-15,0 0 0,0-13 0,1 13 0,-1 0 0,-13-13 0,13 13 0,0 0 0,1 0 16,-1 0-16,0 0 0,0-13 0,0 13 0,1 0 0,-1 0 0,0 0 15,0 0-15,-13-14 0,14 14 0,-1 0 0,0 0 0,0 0 0,0 0 16,1 0-16,-1 0 0,0 0 0,0 0 16,1 0-16,-1 0 0,0 0 0,-13 14 0,13-14 0,1 0 0,-1 0 15,0 0-15,0 0 0,0 0 0,-13 13 0,14-13 0,-1 0 0,0 0 0,0 0 16,1 0-16,-1 0 0,-13 13 0,13-13 0,0 0 0,1 0 0,-1 0 0,0 0 0,0 0 16,0 0-16,14 0 0,-14 0 0,0 0 0,1 0 0,-14 13 0,13-13 0,0 0 0,0 0 0,1 0 15,-1 0-15,0 0 0,0 0 0,0 0 0,1 0 0,-1 14 0,0-14 0,0 0 16,1 0-16,-1 0 0,0 0 0,0 0 0,1 0 0,-1 0 0,0 0 15,0 13-15,0-13 0,1 0 0,-1 0 0,0 0 0,0 0 0,1 0 0,-1 0 0,0 0 16,0 0-16,0 0 0,1 0 0,-1 0 0,0 0 0,0 0 0,1 0 0,-1 0 0,0 0 0,0 0 16,1 0-16,-1 0 0,13 0 0,-13 0 0,1 0 0,-1 0 0,13 0 0,-12 0 0,25 0 0,-12 0 0,-14 0 0,0 0 15,0 0-15,1 0 0,-1 0 0,0 0 0,0 0 0,14-13 0,-14 13 0,0 0 0,0 0 0,1 0 0,-1-14 0,13 14 0,-12 0 0,12 0 0,-13 0 16,14 0-16,-14 0 0,0 0 0,0 0 0,1 0 0,-1 0 0,0 0 0,0 0 0,14 0 0,-14 0 0,0 0 16,1 0-16,-1 0 0,0 0 0,0 0 0,0 0 0,1 0 0,-1 0 0,0 0 0,0 0 15,1 0-15,-14-13 0,13 13 0,0 0 0,0 0 0,1 0 16,-1 0-16,0 0 0,0 0 0,0 0 0,1 0 15,-1 0-15,0 0 0,0 0 0,-13-13 0,14 13 0,-1 0 0,0 0 0,0 0 16,1 0-16,-14-13 0,13 13 0,0 0 0,0 0 0,0 0 0,1 0 0,-1 0 0,0 0 16,0 0-16,1 0 0,-14-14 0,13 14 0,0 0 0,0 0 0,0 0 0,1 0 0,-1 0 15,0 0-15,0 0 0,1 0 0,-1 0 0,0 0 0,0 0 16,1 0-16,-1 0 0,0 0 0,0 0 16,-13 14-16,13-14 0,1 0 0,-1 13 15,0-13-15,0 0 0,1 0 0,-1 0 0,0 0 0,0 0 16,1 0-16,-1 0 0,0 0 0,0 0 0,0 0 0,1 0 0,-1 0 0,0 0 15,0 0-15,1 0 0,-1 0 0,0 0 0,0 0 0,0 0 0,1 0 0,-1-13 16,0 13-16,0 0 0,1 0 0,-1 0 0,0 0 0,0 0 16,1 0-16,-1 0 15,0 0-15,0 0 16,0 0-16,-13 13 0,14-13 0,-1 0 16,-13 13-16,13-13 0,0 0 0,1 0 0,-1 0 0,0 0 15,0 0-15,1 13 0,-1-13 0,0 0 0,0 0 0,0 0 0,1 0 16,-1 0-16,0 0 0,0 0 0,1 0 0,-1 0 15,0 0-15,0 0 0,1 0 0,-1 0 0,0 0 16,0 0-16,0 0 0,1 0 0,-1 0 0,0 0 16,14 0-16,-14 0 0,0 0 0,14 14 0,12-14 15,1 0-15,0 13 0,-27-13 0,13 0 0,1 0 0,-14 0 0,0 0 0,14 0 16,-1 0-16,1 0 0,25 0 0,-38 0 0,-1 0 0,0 0 0,14 0 0,-14 0 0,13 0 0,-12 0 0,38 0 0,-38 0 16,12 0-16,1 0 0,-14 0 0,26 0 0,28 0 0,-54 0 0,0 0 0,14-13 0,-1 13 0,-13 0 0,14 0 0,-14 0 0,27-14 0,-27 14 15,0 0-15,14 0 0,-14 0 0,13 0 0,1-13 0,-1 13 0,1-13 0,-14 13 0,13 0 0,1 0 0,-14-13 0,13 13 16,-12 0-16,12 0 0,-13-14 0,1 14 0,-1 0 0,0 0 0,0 0 0,1-13 15,-1 13-15,0 0 16,-13-13-16,13 13 109,-13-13-109,13 13 16,1 0-16</inkml:trace>
  <inkml:trace contextRef="#ctx0" brushRef="#br0" timeOffset="25718.5">7514 17648 0,'13'0'16,"1"0"-16,-1 0 0,0 0 0,0 0 0,1 0 15,-1 0-15,0 0 0,0 0 0,0 0 0,1 0 0,-1 0 0,0 0 0,14 0 16,-14 0-16,0 0 0,0 0 0,1 0 0,-1 0 0,0 0 0,13 0 0,1 0 0,-14 0 0,0 0 0,1 0 16,-1 0-16,0 0 0,0 0 0,1 0 0,-1 0 0,0 0 0,0 0 0,0 0 0,1 0 0,-1 0 0,0 0 0,0 0 0,1 0 0,-1 0 0,13 0 15,-13 0-15,1 0 0,-1 0 0,0 0 0,14 0 0,-27 13 0,13-13 0,0 0 0,14 0 0,-1 0 0,-13 0 0,14 0 0,-1 0 16,1 0-16,-14 0 0,0 0 0,0 0 0,1 0 0,-1 0 0,0 0 0,0 0 0,14 0 0,-14 0 0,0 0 0,0 0 0,14 0 15,-1 0-15,1 0 0,-14 0 0,0 0 0,0 0 0,1 0 0,12 0 0,-13 0 0,1 0 0,-1 0 0,13 0 0,1 0 0,-14 0 16,13 0-16,-12 0 0,-1 0 0,0 0 0,14 0 0,-14 0 0,0 0 0,0 0 0,0 0 0,1 0 0,-1 0 0,0 0 0,40 0 16,-26 0-16,-1 0 0,-13 0 0,14 0 0,-1 0 0,-13 0 0,14 0 0,-14 0 0,14 0 0,-14 0 15,13 0-15,-13 0 0,14 0 0,-1 0 0,-12 0 0,12 0 0,-13 0 0,0 0 0,1 0 0,-1 0 0,13 0 16,1 0-16,-14 0 0,0 0 0,1 0 0,-1 0 0,0 0 0,0 0 0,0 0 0,14 0 16,-14 0-16,0 0 0,1 0 0,-1 0 0,0 0 0,0 0 0,1-13 0,-1 13 0,0 0 15,13 0-15,-12 0 0,-1 0 0,0 0 0,0 0 0,1 0 0,-1 0 0,0 0 16,0 0-16,-13-14 0,13 14 0,1 0 0,-1 0 0,0 0 0,0-13 0,1 13 0,-1 0 15,0 0-15,0 0 0,1 0 0,-1 0 0,0 0 0,0 0 16,-13-13-16,13 13 0,1 0 0,-1 0 0,0 0 16,0 0-16,1 0 0,-1 0 0,0 0 15,0 0-15,1 0 0,-1 0 0,0 0 0,0 0 16,0 0-16,1 0 0,-1 0 0,0 0 0,0 0 0,1 0 16,-1 0-16,0 0 0,0 0 0,1 0 0,-1 0 15,0 0-15,0 0 0,0 0 0,1 0 0,-1 0 16,0 0-16</inkml:trace>
  <inkml:trace contextRef="#ctx0" brushRef="#br0" timeOffset="32209.75">9922 18296 0,'13'0'63,"0"0"-63,1 0 0,-1 0 0,0 13 15,0-13-15,0 0 0,1 0 0,-1 0 0,0 0 0,0 0 0,1 0 0,-1 0 16,0 0-16,0 0 0,1 0 0,-1 0 0,0 0 0,13 0 0,-12 0 0,12 0 0,-13 0 0,1 0 0,-1 0 0,13 0 0,-12 0 15,-1 0-15,0 0 0,27 0 0,-27 0 0,13 0 0,1 0 0,-14 0 0,27 13 0,-1-13 0,-25 0 0,-1 0 0,13 0 0,1 0 0,26 14 16,-27-14-16,-13 0 0,40 0 0,-26 0 0,-14 0 0,27 0 0,-14 0 0,1 13 0,-14-13 0,13 0 0,1 13 0,-1-13 0,-13 0 0,14 0 16,52 13-16,-52-13 0,92 27 0,-40-27 0,14 13 15,-54-13-15,41 13 0,-40-13 0,-1 0 0,14 0 0,-26 0 0,-14 0 0,40 0 16,-40 0-16,13 0 0,-12 0 0,25 13 0,-12-13 0,12 0 0,-25 0 0,12 0 0,-13 0 0,14 0 0,-14 0 0,0 0 0,27 0 16,-27 0-16,0 0 0,1 0 0,12 0 0,14 0 0,-27 0 0,14 0 0,-14 0 0,13 0 0,-13 0 0,14-13 15,-14 13-15,14 0 0,-1 0 0,-13 0 0,0 0 0,1 0 0,-1 0 0,0-13 0,0 13 0,1 0 0,-1 0 0,0 0 0,0-13 0,27 13 16,-14 0-16,-12 0 0,12 0 0,-13 0 0,1 0 0,-1-13 0,0 13 0,0 0 0,14 0 0,-14 0 0,13 0 15,-12-14-15,-1 14 0,13 0 0,-12 0 0,12 0 0,-13 0 0,14 0 0,-1 0 0,-13 0 0,1 0 0,-1 0 0,0 0 0,0 0 16,1 0-16,12 0 0,-13 0 0,14 0 0,-14 0 0,0 0 0,0 0 0,1 0 0,12 0 0,1 0 0,-14 0 0,0 0 16,0 0-16,0 0 0,1 0 0,-1 0 0,0 0 0,0 0 0,1 0 0,-1 0 0,13 0 0,-12 0 0,-1 0 0,0 14 0,0-14 15,0 0-15,1 0 0,-1 0 0,13 0 0,-12 0 0,-1 0 0,0 0 0,0 0 0,1 0 0,-1 0 0,0 0 16,0 0-16,0 0 0,1 0 0,-1 0 0,0 0 0,0 0 0,1 0 16,-1 0-16,0 0 0,0 0 0,0 0 15,1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0:06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24540 5781 0,'0'13'0,"0"1"0,0-1 15,0 0-15,0 0 0,0 14 0,0-14 16,0 0-16,0 0 0,0 40 0,0-39 15,0-1-15,0 0 0,0 0 0,0 53 16,0-52-16,0-1 0,0 0 0,0 14 16,0-14-16,0 0 0,0 0 0,0 14 15,0-14-15,0 0 0,0 0 0,0 40 16,0-39-16,0-1 0,0 93 16,0-93-16,0 0 0,0 0 0,0 1 0,0-1 0,0 106 15,0-106-15,0 0 0,0 1 0,0-1 0,0 0 0,0 80 16,0-80-16,0 0 0,0 0 0,0 0 0,0 80 15,0-66-15,13 12 16,-13-26-16,0 1 0,0-1 16,0 0-16,0 0 0,0 1 0,0-1 0,0 0 15,0 0-15,0 1 0,0-1 0,0 26 0,0-25 0,0-1 16,0 0-16,0 0 0,0 1 0,0-1 0,0 0 0,0 0 0,0 0 0,0 1 16,0-1-16,0 0 0,0 0 0,0 1 0,0-1 0,0 0 0,0 0 0,0 1 0,0-1 0,0 0 0,0 0 15,0 0-15,0 1 0,0-1 0,0 0 0,0 0 0,0 1 0,0-1 0,0 0 0,0 0 16,0 1-16,0-1 0,0 0 0,0 13 0,0-12 0,0-1 15,0 0-15,0 0 0,0 1 0,0-1 0,0 0 0,0 0 0,0 1 0,0-1 16,0 0-16,-13-13 0,13 13 0,0 0 0,0 1 0,0-1 0,0 0 0,0 0 0,0 1 16,0-1-16,0 0 0,0 0 0,0 1 0,0-1 0,0 0 0,0 0 0,0 0 0,0 1 15,-13-1-15,13 0 0,0 0 0,0 1 0,0-1 0,0 13 0,0-13 0,0 1 0,0-1 16,0 0-16,0 0 0,0 1 0,0-1 0,0 0 0,0 0 0,0 14 0,0-14 0,0 0 0,0 0 16,0 1-16,0-1 0,0 0 0,0 0 0,-13-13 0,13 14 0,0-1 0,0 13 0,0-12 0,0-1 15,0 0-15,0 0 0,0 0 0,0 1 0,0-1 0,0 0 0,0 0 0,-14 1 16,14-1-16,0 0 0,0 0 0,0 0 0,0 1 0,-13-1 0,13 0 0,0 0 0,0 1 0,0-1 15,0 0-15,0 0 0,0 1 0,0-1 0,0 0 0,0 0 0,0 0 0,0 1 0,0 12 16,0-13-16,0 1 0,0-1 0,0 0 0,0 0 0,0 1 0,0-1 0,0 0 0,0 0 0,0 0 16,0 14-16,0-14 0,-13 0 0,13 1 0,0-1 0,0 0 0,0 0 0,0 1 0,0-1 0,0 0 15,0 0-15,0 0 0,0 1 0,0-1 0,0 0 0,0 0 0,0 1 0,0-1 16,0 0-16,0 0 0,-13-13 0,13 14 0,0-1 0,0 0 0,0 0 0,0 0 0,0 1 16,0-1-16,0 0 0,0 0 0,0 1 0,0-1 0,0 0 0,-13 0 0,13 0 0,0 1 0,0-1 0,0 0 15,0 0-15,0 1 0,0-1 0,0 0 0,-14-13 0,14 13 0,0 1 0,0-1 0,0 0 0,0 0 0,0 0 0,0 1 0,0-1 16,0 0-16,0 0 0,0 1 0,0-1 0,0 0 0,0 14 0,0-14 0,0 0 0,0 0 0,0 0 0,0 1 15,-13-1-15,13 0 0,0 0 0,0 1 0,0-1 0,0 13 0,0-13 0,0 1 0,0-1 0,0 0 0,0 0 0,0 1 0,0-1 0,0 0 16,-13 0-16,13 1 0,0-1 0,0 0 0,0 0 0,-13 0 0,13 14 0,0-14 0,0 0 0,0 1 16,0-1-16,0 13 0,0-12 0,-14-14 0,14 13 0,0 0 0,0 0 0,0 27 0,0-27 0,0 0 15,0 1-15,0-1 0,0 0 0,0 0 0,0 1 0,0-1 0,-13 0 0,13 13 0,0-12 0,0 12 0,0-13 16,-13 1-16,13-1 0,0 0 0,0 0 0,0 1 0,0-1 0,0 0 0,0 13 0,0-12 0,0-1 0,0 0 0,0 14 16,0-14-16,0 0 0,0 0 0,0 0 0,0 1 0,0 12 0,0-13 0,0 1 0,0-1 0,0 0 0,0 0 15,-13 14-15,13-1 0,0-13 0,0 1 0,0-1 0,0 0 0,0 0 0,0 1 0,0-1 0,0 0 0,0 0 16,0 14-16,0-14 0,0 13 0,0-12 0,0-1 0,0 0 0,0 14 0,0-14 15,0 0-15,0 0 0,0 0 0,0 1 0,0-1 0,0 0 0,0 0 0,0 1 0,0 12 16,0-13-16,0 1 0,0-1 0,0 0 0,0 13 0,-14-12 0,14-1 0,0 0 0,0 0 0,0 1 0,0-1 16,0 0-16,0 0 0,0 1 0,0-1 0,0 0 0,0 0 0,0 0 0,0 1 0,0-1 0,0 0 0,0 0 0,0 1 15,0-1-15,0 13 0,0-12 0,0-1 0,0 13 0,0-13 0,0 14 0,0-14 16,0 0-16,0 1 0,0-1 0,0 0 0,0 0 0,0 1 0,0-1 0,0 0 0,0 0 16,-13 0-16,13 1 0,0-1 0,0 0 0,0 0 0,0 1 0,0-1 0,0 0 0,0 0 0,0 0 15,0 1-15,0-1 0,0 0 0,0 0 0,0 1 0,0-1 0,0 0 0,0 0 16,0 1-16,-13-1 0,13 0 0,0 0 0,0 0 0,0 1 0,0-1 0,0 0 0,0 0 15,0 1-15,0-1 0,0 0 0,0 0 0,0 1 0,0-1 0,0 0 0,0 0 16,0 0-16,0 1 0,0-1 0,0 0 0,0 0 0,0 1 16,0-1-16,0 0 0,0 0 0,0 0 0,0 1 0,0-1 0,0 0 15,0 0-15,0 1 0,0-1 0,0 0 0,0 0 0,0 1 0,0-1 0,0 0 16,0 0-16,0 0 0,0 1 0,0-1 0,0 0 0,0 0 0,0 1 16,0-1-16,0 0 0,0 0 0,0 1 0,13-14 0,-13 13 0,0 0 0,0 0 15,0 0-15,13-13 0,-13 14 0,0-1 0,0 0 0,0 0 0,0 1 16,0-1-16,0 0 0,0 0 0,0 1 0,0-1 0,0 0 0,0 0 15,0 0-15,0 1 0,0-1 0,0 0 0,0 0 0,0 1 0,0-1 0,0 13 16,0-12-16,0-1 0,0 0 0,0 0 0,0 0 0,0 1 0,0 12 0,0-13 16,0 1-16,0 12 0,0 0 0,0-12 0,0-1 0,0 0 0,0 0 0,0 1 0,0-1 0,0 0 0,0 0 15,0 1-15,0-1 0,0 26 0,0-12 0,0-14 0,0 0 0,0 1 0,0-1 0,0 0 0,0 0 0,0 1 16,0 12-16,0-13 0,0 14 0,0-1 0,0-13 0,0 1 0,0-1 0,0 0 0,0 0 0,0 0 0,0 1 16,0-1-16,0 0 0,0 0 0,0 1 0,0-1 0,0 0 0,0 0 0,0 1 0,0-1 0,0 0 0,0 0 15,0 0-15,0 1 0,0 12 0,0-13 0,0 1 0,0-1 0,0 0 0,0 0 0,0 1 16,0 12-16,0-13 0,0 14 0,0-14 0,0 0 0,0 0 0,0 1 0,0-1 0,0 13 0,0-12 15,0-1-15,0 0 0,0 0 0,0 0 0,0 14 0,0-1 0,0-12 0,0-1 0,0 0 0,0 0 0,14-13 16,-14 14-16,0-1 0,0 0 0,0 0 0,0 14 0,0-14 0,0 13 0,13-26 0,-13 14 0,0-1 0,0 13 0,0-13 16,0 14-16,0-1 0,0 1 0,13-14 0,-13 0 0,0 14 15,0-14-15,0 13 0,13-12 0,-13 12 0,0 1 16,0-14-16,0 0 0,0 14 0,0-14 0,0 0 0,0 0 0,0 0 0,0 1 16,0-1-16,0 0 0,0 0 0,14 1 0,-14-1 0,0 0 0,0 0 15,0 0-15,0 1 0,0-1 0,0 0 0,13-13 0,-13 13 0,0 1 16,0-1-16,0 0 0,0 0 0,13-13 0,-13 14 15,0-1-15,0 0 0,13-13 0,-13 13 16,0 0 0,14-13-16,-14 14 0,0-1 15,0 0-15,13-13 0,-13 13 0,0 1 16,0-1-16,0 0 0,0 0 0,13-13 16,-13 14-16,0-1 0,0 0 0,0 0 0,0 0 0,0 1 15,0-1-15,13-13 0,-13 13 0,0 0 0,0 1 16,0-1-16,0 0 0,13-13 0,-13 13 0,0 1 15,0-1-15,14-13 16,-14 13-16,0 0 16,0 0-16,0 1 15,0-1-15,0 0 0,0 0 16,0 1-16,0-1 0,0 0 0,0 0 0,0 1 0,0-1 0,13 0 16,-13 0-16,0 0 0,0 1 0,0-1 0,0 0 0,13-13 15,-13 13-15,0 1 0,0-1 0,0 0 0,0 0 16,0 0-16,13-13 0,-13 14 31,0-1-31,0 0 16,0 0-16,0 1 0,0-1 0,0 0 0,0 0 15,0 1-15,0-1 0,0 0 0,0 0 0,0 0 0,0 1 0,0-1 0,0 0 16,0 0-16,0 1 0,0-1 0,0 0 0,0 0 0,0 1 0,0-1 0,0 0 16,0 0-16,0 0 0,0 1 0,0-1 0,0 0 0,0 0 31</inkml:trace>
  <inkml:trace contextRef="#ctx0" brushRef="#br0" timeOffset="1186.86">24236 15756 0,'13'0'0,"-13"13"15,0 0-15,0 1 0,13-14 0,-13 13 0,0 0 16,0 0-16,14-13 0,-14 14 0,0-1 16,13 0-16,-13 0 0,0 0 0,0 1 0,0-1 15,13 0-15,-13 0 0,0 1 0,0-1 0,0 0 0,0 0 16,0 1-16,0-1 0,0 0 0,0 0 0,0 0 0,0 1 15,0-1-15,0 0 0,13-13 16,-26 0 15</inkml:trace>
  <inkml:trace contextRef="#ctx0" brushRef="#br0" timeOffset="3001.26">23958 16431 0,'13'0'0,"0"0"32,1 13-32,-14 0 15,13-13-15,-13 13 0,13-13 16,-13 14 46,13-1-46,-13 0-16,0 0 0,0 0 16,14-13-16,-14 14 0,0-1 0,13-13 15,-13 13-15,0 0 94,-13-13-94,13 14 0,-14-14 16,1 0-16,13 13 15,-13-13-15,0 0 16,-1 0 0,1 0 30,13 13 111,13-13-142,1 0 1,-1 0 0,0 13-16,0-13 15,-13 14-15,14-14 0,-14 13 0,13-13 16,-13 13-16,13-13 0,-13 13 0,13-13 15,-13 13-15,14-13 0,-14 14 0,0-1 63,13-13-63,-13 13 16,0 0-16,0 1 0,0-1 15,0 0 1,-13 0-16,13 1 0,-14-14 15,1 0-15,0 0 0,13 13 0,-13-13 16,-1 0-16,1 0 0,0 0 0,0 0 16,-1 0-16,1 0 0,0 0 15,0 0 17</inkml:trace>
  <inkml:trace contextRef="#ctx0" brushRef="#br0" timeOffset="3690.93">23746 16497 0,'-13'0'15,"13"13"-15,-13-13 16,13 13-16,-13 0 0,-1-13 16,14 14-16,-13-14 0,13 13 0,-13-13 0,13 13 0,-13-13 15,13 13-15,-13 1 0,13-1 0,-14-13 0,14 13 16,0 0-16,-13-13 0,13 14 0,0-1 0,0 0 0,-13-13 16,13 13-16,0 0 0,0 1 0,0-1 0,0 0 15,0 0-15,0 1 0,0-1 16,0 0 15,13-13-31,-13 13 16,13-13-16,-13 14 0,14-14 0,-1 0 0,0 0 15,-13 13-15,13-13 0,0 0 0,1 0 0,-1 0 16,0 0-16,-13-13 16,13 13-16,-13-14 0,14 14 0,-14-13 0,0 0 15,0 0-15,0-1 0,13 14 0,-13-13 0,0 0 0,0 0 0,0-1 16,0 1-16,13 13 0,-13-13 0,0 0 0,0 0 0,0-1 0,0 1 0,0 0 15,0 0-15,13-1 0,-13 1 0,0 0 0,0 0 0,0-1 0,0 1 16,0 0-16,0 0 0,0 0 0,0-1 0,-13 14 94,0 0-94,13 14 15,0-1-15,-13-13 0,13 13 0,-14-13 0,14 13 0,-13-13 16,13 13-16,0 1 0,-13-14 0,13 13 0,0 0 0,-13-13 16,13 13-16,0 1 0,-14-14 0,14 13 0,0 0 15,0 0-15,0 1 0,0-1 16</inkml:trace>
  <inkml:trace contextRef="#ctx0" brushRef="#br0" timeOffset="4067.19">23932 16801 0</inkml:trace>
  <inkml:trace contextRef="#ctx0" brushRef="#br0" timeOffset="4808.01">24156 16444 0,'14'0'15,"-1"0"-15,0 0 0,0 0 16,1 0-16,-1 0 0,0 0 0,0 13 16,1-13-16,-1 0 15,0 0 1,-13 13-16,0 1 15,13-14-15,-13 13 0,0 0 16,13-13 0,-13 13-16,0 0 0,0 1 0,-13 25 15,13-25-15,0-1 16,-13-13-16,0 13 0,13 0 0,-13-13 0,13 14 0,-14-14 16,14 13-16,-13-13 0,0 0 0,13 13 0,-13-13 15,-1 0 48,14-13-48,0 0-15,0-1 16,14 14-16,-14-13 0,13 13 0,-13-13 0,13 13 0,-13-13 16,13 13-16,-13-14 0,14 14 0,-14-13 0,13 0 0,0 13 15,-13-13-15,0-1 0,13 14 0,-13-13 0,0 0 16,0 0-16</inkml:trace>
  <inkml:trace contextRef="#ctx0" brushRef="#br0" timeOffset="5623.24">24262 16417 0,'0'-13'15,"0"0"1,14 13 0,-14-13-16,13 13 0,-13-14 0,13 14 0,0 0 15,-13-13-15,13 13 0,-13-13 0,14 13 0,-14-13 0,13 13 0,-13-13 16,0 26 31,0 0-47,0 0 0,-13-13 0,13 13 15,0 1-15,0-1 0,-14-13 0,14 13 0,0 0 16,0 1 0,0-1-16,0 0 15,0 0-15,0 1 16,0-1-16,-13-13 0,13 13 0,0 0 0,0 0 15,0 1-15,0-1 0,0 0 0,0 0 0,0 1 0,0-1 16,0 0-16,0 0 16,0 1-16,13-14 62,-13 13-62,14-13 0,-1 0 0,0 0 0,0 0 16,-13 13-16,14-13 0,-1 0 0,0 0 15,0 0-15,1 0 16,-1 0 0,-13 13-16,13-13 0,-13 13 15,13-13-15,-13 14 0,0-1 16,13-13-16,-13 13 0,14 0 0,-14 1 0,13-14 16,-13 13-16,0 0 15,0 0-15,-13-13 0,13 14 0,-14-14 16,14 13-16,-13-13 0,13 13 0,-13 0 15,13 0-15,-13-13 0,13 14 16,-13-14 0,-1 0 15,1 0-31,0 0 0,0 0 16,-1 0-1</inkml:trace>
  <inkml:trace contextRef="#ctx0" brushRef="#br0" timeOffset="6046.11">24328 16364 0,'14'0'31,"-1"0"-15,0 0-16,0 0 0,-13-13 16,14 13-16,-1 0 0,0 0 0,-13-13 0,13 13 0,-13-13 0,14 13 15,-1 0-15,0-13 0,0 13 0,0 0 16,-13-14-16,14 14 0,-1 0 0,0 0 16,-13-13-16,13 13 0,1 0 0,-14-13 15,13 13-15,0 0 0</inkml:trace>
  <inkml:trace contextRef="#ctx0" brushRef="#br0" timeOffset="7626.32">24355 16404 0,'-13'0'32,"13"13"-17,-14-13-15,14 14 0,0-1 0,0 0 16,0 0 0,0 1-1,0-1 1,0 0-16,0 0 15,0 0-15,0 1 0,0-1 16,-13 0-16,13 0 0,0 1 0,0-1 0,0 0 16,0 0-16,0 1 0,-13-14 0,13 13 156,13-13-140,-13 13-16,13-13 15,-13 13-15,0 0 16,14-13-16,-14 14 0,13-14 15,0 0-15,0 0 16,1 0 0,-1 0-16,0 0 15,0 0 1,1 0-16,-1 0 16,0 0-16,-13 13 0,13-13 15,0 0-15,-13 13 16,14-13 15,-1 0-15,-13 13-16,0 1 0,13-14 15,-13 13-15,0 0 16,13-13 0,-13 13-16,0 1 15,0-1 1,0 0-1,0 0 1,0 0-16,0 1 16,0-1-1,-13-13 17,13 13-17,0 0-15,-13-13 0,0 0 0,13 14 16,-14-14-16,14 13 0,-13-13 0,0 0 15,13 13-15,-13-13 0,13 13 0,-13-13 16,-1 0 15,1 0-31,0 0 16,0 0-16,-1 0 0,14-13 16,-13 13-16,0 0 0,0 0 15,-1 0-15,1 0 16,0 0 15,0 0-31,0 0 16,-1 0-1,1 0 1,0 0-16,0 0 16,-1 0 15,1 0-31,0 0 15,0 0-15,-1 0 16,1 0-16,0 0 0,0 0 16,13-13 62</inkml:trace>
  <inkml:trace contextRef="#ctx0" brushRef="#br0" timeOffset="8529.36">24328 16417 0,'0'14'16,"0"-1"0,0 0-16,0 0 0,0 1 0,-13-1 0,13 0 15,0 0-15,-13-13 0,13 13 0,-13 1 0,13-1 16,-13-13-16,13 13 0,0 0 0,-14-13 15,14 14-15,0-28 110,0 1-110,0 0 0,0 0 15,0-1-15,0 1 0,0 0 0,0 0 16,0 0-16,0-1 0,0 1 16,0 0-16,14 13 47,-14 13-47,0 0 15,0 1-15,0-1 16,0 0-16,0 0 47</inkml:trace>
  <inkml:trace contextRef="#ctx0" brushRef="#br0" timeOffset="-158125.58">27080 3969 0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6:04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16073 0,'0'-13'0,"0"0"32,0 0-32,0 0 15,0-1-15,0 1 16,0 0-16,0 0 0,0-1 15,0 1-15,0 0 0,0-14 16,0 14-16,0 0 0,0 0 0,0-14 0,0 1 16,0 13-16,13-1 0,-13 1 0,0 0 0,0 0 0,0-53 15,0 52-15,0 1 0,14 0 0,-14-53 16,0 53-16,0-1 0,0 1 0,0 0 0,13 13 0,-13-40 16,0 14-16,0 12 0,0 1 0,0 0 0,0 0 0,13-14 15,-13 1-15,13 13 0,-13-1 0,0 1 0,0 0 0,0 0 0,0-14 16,0 14-16,0 0 0,0 0 0,0-1 0,0 1 0,0-13 15,14 12-15,-14 1 0,0 0 16,0 0-16,0-1 0,0 1 0,0 0 16,0 0-16,0 0 0,0-1 15,0 1-15,0 0 0,0 0 0,0-1 16,0 1-16,0 0 0,0 0 0,0-1 0,0 1 16,0 0-16,0 0 0,0 0 0,0-1 0,0 1 15,0 0-15,0 0 0,0-1 0,0 1 0,0 0 16,0 0-16,0 0 0,13-1 0,-13 1 15,0 0-15,0 0 0,0-1 0,0 1 16,0 0-16,0 0 0,0-1 0,0 1 16,0 0-16,0 0 0,0 0 0,0-1 15,0 1-15,0 0 0,13 13 0,-13-13 0,0-1 0,0 1 16,0 0-16,0 0 0,0-1 16,0 28 46,0-1-62,0 0 0,0 0 16,0 1-16,0-1 0,0 0 0,0 27 15,0-27-15,0 0 16,0 0-16,0 1 0,0-1 16,0 0-16</inkml:trace>
  <inkml:trace contextRef="#ctx0" brushRef="#br0" timeOffset="1146.79">5331 14221 0,'0'0'0,"0"14"0,0-1 16,0 0-16,0 0 0,0 1 0,0-1 0,0 0 0,0 0 15,0 0-15,0 1 0,0-1 0,0 0 0,0 0 0,0 1 0,0-1 16,-13-13-16,13 13 0,0 0 0,0 0 0,0 1 16,0-1-16,0 0 0,0 0 0,0 1 0,0-1 0,0 0 0,0 0 15,0 1-15,0-1 0,0 0 0,0 0 0,0 0 0,0 14 0,0-14 0,0 0 0,0 14 16,0-14-16,0 0 0,0 1 0,0-1 0,0 0 0,0 13 0,0 1 0,0-14 0,13 0 0,-13 14 15,0-1-15,0-13 0,0 1 0,0-1 0,0 0 0,0 14 0,0-14 0,0 0 0,0 0 0,0 1 0,0-1 16,0 0-16,0 0 0,0 0 0,0 1 0,0-1 0,0 0 0,0 0 0,0 1 0,0-1 0,0 0 16,0 0-16,0 1 0,0-1 0,0 0 0,0 0 0,0 0 0,0 1 15,0-1-15,-13-13 0,13 13 0,0 0 0,0 1 0,0-1 0,0 0 16,0 0-16,0 1 0,0-1 0,0 0 16,0 0-16,0 0 0,0 1 15,0-1-15,0 0 16,0 0 15,0 1-31,0-1 16,0 0-16,0 0 0,0 1 15,0-1-15,0 0 0,0 0 0,0 0 16,0 1-16,0-1 0,0 0 0,0 0 16,0 1-16,0-1 0,0 0 15,0 0-15,0 0 0,0 1 16,0-1-16,0 0 15,0 0-15,0 1 0,0-1 16,0 0-16,0 0 0,0 1 0,0-1 16,13-13-16,-13 13 0,0 0 0,0 0 0,0 1 15,0-1-15,0 0 16,0 0-16,0 1 16,14-14-16,-14 13 0,0 0 15,0 0-15,0 1 16,0-1-16,0 0 0,0 0 15,0 0-15,0 1 0,0-1 16,0 0-16,0 0 0,0 1 0,0-1 16,0 0-16,0 0 15,0 0 1,0 1 0,0-1-16,0 0 15,-14-13 251</inkml:trace>
  <inkml:trace contextRef="#ctx0" brushRef="#br0" timeOffset="3167.88">5278 13772 0,'14'52'15,"-14"-38"-15,0-1 0,0 0 0,0 0 0,0 1 0,0-1 16,0 0-16,0 0 0,13-13 0,-13 14 0,0-1 0,0 0 0,0 0 15,0 0-15,0 1 0,0-1 0,0 0 0,0 0 0,0 1 0,13-14 0,-13 13 0,0 0 0,0 0 16,0 1-16,0-1 0,0 0 0,0 0 0,0 0 0,0 1 0,0-1 16,0 0-16,0 0 0,0 1 0,0-1 0,0 0 0,0 0 0,0 1 0,0-1 15,13 0-15,-13 0 0,0 0 0,0 1 0,0-1 0,0 0 0,0 0 0,0 1 16,0-1-16,0 0 0,0 0 0,0 0 0,0 1 0,0-1 0,0 0 0,0 0 16,0 1-16,0-1 0,0 0 0,0 0 0,0 1 0,0-1 15,0 0-15,0 0 0,0 0 0,0 1 0,0-1 16,0 0-16,0 0 0,0 1 0,0-1 0,0 0 0,0 0 0,0 1 15,0-1-15,0 0 0,0 0 0,0 0 0,0 1 0,0-1 0,0 0 0,0 0 16,0 1-16,0-1 0,0 0 0,0 0 0,0 0 0,0 1 0,0-1 16,0 0-16,14 14 0,-14-14 0,0 0 0,0 0 0,0 1 0,0-1 15,0 0-15,0 0 0,0 0 0,0 1 0,0-1 0,0 0 16,0 0-16,0 40 0,0-39 16,0-1-16,0 0 0,0 0 0,0 0 0,0 1 15,0-1-15,0 0 0,0 0 16,0 1-16,0-1 0,0 0 15,13-13-15,-13 13 0,0 1 0,0-1 16,0 0-16,13-13 16,-13 13-16,0-26 109,0 0-109,0 0 16,0-1-16,0 1 0,0 0 0,0 0 15,0-1-15,0 1 0,0 0 0,0 0 16,0-1-16,13 14 0,-13-13 0,0 0 0,0 0 0,0 0 0,0-1 0,0 1 0,0 0 16,0 0-16,14 13 0,-14-14 0,0 1 0,0 0 0,0 0 0,0-1 0,0 1 0,0 0 0,0 0 15,0 0-15,13-1 0,-13 1 0,0 0 0,0 0 0,0-1 0,0 1 0,0 0 0,0 0 0,0-1 0,0-12 16,13 13-16,-13 0 0,0-1 0,0 1 0,0 0 0,0 0 0,13-1 0,-13 1 0,0 0 0,0 0 0,0 0 15,0-1-15,0 1 0,0 0 0,0 0 0,0-1 0,0 1 0,0 0 0,0 0 0,0-1 16,0 1-16,0 0 0,13 0 0,-13 0 0,0-1 0,0 1 0,0 0 0,0 0 16,0-1-16,0 1 0,0 0 0,0 0 0,0-1 0,0 1 0,0 0 0,0 0 0,0 0 15,0-1-15,0 1 0,0 0 0,14 13 0,-14-13 0,0-1 0,0 1 0,0 0 16,0 0-16,0 0 0,0-1 0,0 1 0,0 0 0,0 0 0,0-1 16,0 1-16,0 0 0,0 0 15,0-1-15,0 28 141,0-1-141,0 0 0,0 0 0,0 1 0,0-1 0,0 0 0,0 0 0,0 1 15,0-1-15,0 0 0,-14-13 0,14 26 0,0-12 0,0-1 0,0 0 0,0 14 0,0-1 0,0-13 0,0 27 0,-13-40 0,13 13 0,0 14 16,0-14-16,0 0 0,-13 14 0,13-14 0,0 13 0,0-13 0,0 14 0,0-1 0,0-12 0,0 12 0,0-13 0,-13 1 0,13 12 0,-13-13 16,13 0-16,0 14 0,0-14 0,0 0 0,0 1 0,0 12 0,0-13 0,0 0 0,0 1 0,0-1 0,-14 0 0,14 27 0,0-27 0,0 0 15,0 1-15,0-1 0,0 0 0,-13 0 0,13 0 0,0 1 0,0-1 0,0 0 16,-13-13-16,13-13 31,0 0-31,0-1 16,0 1-16,0 0 0,0 0 0,0 0 0,0-1 0,0 1 0,0 0 0,0 0 0,0-1 0,0 1 0,0 0 0,0 0 15,0-1-15,0 1 0,0 0 0,0 0 0,0 0 0,0-1 0,0 1 0,0 0 0,0 0 0,0-1 0,0-12 0,0 13 0,0 0 0,0-1 0,0-12 0,0 13 0,0-1 16,0 1-16,0-13 0,0-1 0,0 14 0,0-13 0,0 12 0,0-12 0,0 13 0,0-14 0,0 14 0,0-14 0,0 14 0,0-13 0,0-1 0,0-12 16,0-1-16,13 0 0,-13 27 0,0-27 0,0 27 0,0 0 0,0 0 0,0-14 0,0 14 0,0-13 0,0 12 0,0-12 15,0 13-15,0-1 0,13 1 0,-13-13 0,0-1 0,0 14 0,0 0 0,0 0 0,0-1 0,14-12 0,-14 13 0,0-1 0,0 1 16,0 0-16,0 0 0,0-1 0,0 1 0,0 0 0,0 0 0,0 0 0,0-1 0,0 1 16,0 0-16,13 13 0,-13-13 0,0-1 0,0 1 0,0 0 15,0 26 32,0 0-47,0 1 0,0-1 0,0 0 0,0 0 0,0 1 0,0 12 0,0-13 16,0 0-16,0 1 0,0-1 0,0 13 0,0-12 0,0-1 0,0 0 0,0 14 0,0-14 0,0 0 0,0 13 0,0 14 0,0-27 0,0 14 15,0-1-15,0-12 0,0-1 0,0 13 0,0 14 0,0-27 0,0 0 0,0 14 0,0-1 0,0-12 0,0 12 0,0 0 0,0-12 0,0 39 0,0-40 16,0 0-16,0 13 0,0 1 0,0-14 0,0 14 0,0-14 0,0 13 0,0-12 0,0-1 0,0 13 0,0-13 0,0 27 0,0-13 0,0-14 16,0 13-16,0-12 0,0-1 0,0 0 0,0 13 0,0-12 0,0-1 0,0 0 0,0 14 0,0-14 0,0 13 0,0-13 15,0 1-15,0-1 0,0 0 0,0 0 0,0 1 0,0-1 0,0 0 0,0 0 0,0 1 0,0-1 16,0 0-16,0 0 0,0 0 0,0 1 0,-13-14 0,13 13 0,0 0 15,-14-13 48,14-13-63,-13 13 0,13-13 0,0-1 16,0 1-16,0 0 0,0 0 0,0 0 0,0-1 0,-13 1 0,13 0 0,0 0 0,0-14 15,0 14-15,0 0 0,0-1 0,0 1 0,0-13 0,0-1 0,0 14 0,0-13 0,0 12 0,-13 1 0,13-13 0,0 13 0,0-1 16,0 1-16,0 0 0,0 0 0,0-1 0,0-25 0,0 25 0,0-12 0,0 13 0,0 0 0,0-1 0,0-12 0,0-1 0,0 14 0,0 0 15,0 0-15,0-14 0,0 14 0,0-13 0,0 12 0,0-12 0,0 13 0,0-14 0,0 14 0,0 0 0,0 0 16,0-1-16,0-12 0,0 13 0,0-1 0,0 1 0,0 0 0,0 0 0,0-1 0,0 1 0,0 0 0,0 0 16,0 0-16,0-1 0,0 1 0,0 0 0,0 0 0,0-1 0,0 1 0,0 0 15,0 0-15,0-1 0,0 1 0,0 26 78,0 1-78,0-1 16,0 0-16</inkml:trace>
  <inkml:trace contextRef="#ctx0" brushRef="#br0" timeOffset="4621.68">2064 14856 0,'13'0'47,"0"0"-47,0 0 0,1 0 0,-14-13 16,13 13-16,0 0 0,0 0 0,1 0 0,-1 0 0,0 0 0,0 0 0,0 0 0,1 0 16,-1 0-16,0 0 0,0 0 0,14 0 0,-14 0 0,0 0 0,1 0 0,12-13 0,-13 13 0,14 0 0,-14 0 0,0 0 0,0 0 15,14 0-15,-14 0 0,0 0 0,1 0 0,-1 0 0,0 0 0,27 0 0,-27 0 0,13 0 0,1 0 0,-1 0 0,-12 0 0,25 0 0,-26 0 16,1 0-16,12 0 0,1 0 0,-14 0 0,13 0 0,-12 0 0,12 0 0,0 0 0,1 0 0,-14 0 0,0 0 0,27 0 0,-27 0 0,14 0 0,-1 0 15,-13 0-15,14 0 0,-1 0 0,1 0 0,-14 0 0,13 0 0,1 0 0,-1 0 0,1 0 0,13 0 0,-1 0 0,-12 0 0,-14 0 0,13 0 0,-12 0 16,25 0-16,-12 0 0,-1 0 0,1 0 0,-14 0 0,13 0 0,14 0 0,-27 0 0,27 0 0,-14 0 0,-12 13 0,12-13 0,14 0 0,-27 0 0,13 0 0,1 0 16,-1 0-16,1 0 0,13 0 0,-14 0 0,-13 0 0,14 0 0,-1 0 0,-13 0 0,54 0 0,-15 13 0,1-13 15,27 0-15,-54 0 0,1 0 0,-1 0 0,27 0 0,-27 0 0,1 0 0,-1 0 0,1 0 0,-1 0 0,1 0 0,26 0 0,-40 0 16,13 0-16,14 0 0,-14-13 0,1 13 0,-14 0 0,14 0 0,-1 0 0,1 0 0,-14 0 0,13 0 0,1 0 0,12 0 0,-25-13 0,25 13 16,14 0-16,-40 0 0,1-13 0,12 13 0,1 0 0,-1 0 0,-13 0 0,1 0 0,12 0 0,-13 0 0,14 0 0,-1 0 0,-13 0 0,40-14 15,-13 14-15,-27 0 0,14 0 0,-14 0 0,0 0 0,14 0 0,-14 0 0,0 0 0,0-13 0,14 13 0,-14 0 0,13 0 0,1 0 16,-14 0-16,40 0 0,-40 0 0,27 0 0,-27 0 0,14 0 0,-14 0 0,0 0 0,0 0 0,14 0 0,-14 0 0,27 0 15,-1 0-15,-25 0 0,38 0 0,-38 0 0,-1 0 0,13 0 0,-12 0 0,12 0 0,-13 0 0,1-13 16,12 13-16,-13 0 0,27 0 0,-27 0 0,0 0 0,14 0 0,-14 0 0,0 0 0,1 0 0,-1 0 0,0 0 0,0 0 0,0 0 0,14-13 16,-14 13-16,14 0 0,-1 0 0,1 0 0,-1 0 0,0 0 0,1 0 0,-14 0 0,14 0 15,-14 0-15,13 0 0,-12 0 0,-1 0 0,0 0 0,0 0 0,0 0 0,1 0 0,-1 0 0,0-13 0,0 13 0,1 0 16,12 0-16,-13 0 0,0 0 0,14 0 0,-14-14 0,0 14 0,1 0 0,-1 0 0,0 0 0,0 0 0,1 0 0,-1 0 16,0 0-16,0 0 0,14 0 0,-14 0 0,0 0 0,0 0 0,1-13 0,-1 13 0,0 0 0,0 0 0,1 0 0,-1 0 15,0 0-15,0 0 0,-13-13 0,13 13 0,1 0 0,-1 0 0,0-13 0,0 13 0,1 0 0,-1 0 0,13 0 16,-13 0-16,1 0 0,-14-14 0,26 14 0,-13 0 0,14 0 0,-14 0 0,0 0 0,1-13 0,-1 13 0,13 0 15,-13 0-15,1-13 0,-1 13 0,0 0 0,14 0 0,-14 0 0,0 0 0,0 0 0,14 0 0,-14 0 0,0 0 0,14 0 16,-14 0-16,0 0 0,0 0 0,1 0 0,12 0 0,-13 0 0,1 0 0,-1 0 0,0 0 0,0 0 0,0 0 16,1 0-16,-1 0 0,0 0 0,0 0 0,1 0 0,-1 0 0,0 0 0,0 0 0,1 0 0,-1 0 0,0 0 15,0 0-15,0 0 0,1 0 0,-1 0 0,0 0 0,0 0 0,1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8:1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27345 17873 0,'0'13'0,"-14"-13"0,14 13 0,-13-13 0,13 13 0,0 1 0,-13-14 16,13 13-16,0 0 0,-53 53 0,53-53 0,-13 1 15,0-14-15,13 26 0,-14-13 0,1 1 0,-66 105 0,52-106 0,27 0 16,-39 27-16,12-1 0,-12 14 0,-94 93 16,107-120-16,-1 14 0,14-14 0,-93 120 15,93-146-15,13 13 0,0 0 0,-13-13 0</inkml:trace>
  <inkml:trace contextRef="#ctx0" brushRef="#br0" timeOffset="506.58">26816 17992 0,'-14'0'0,"14"13"16,-13-13-16,13 13 0,-13-13 0,0 13 0,-1 1 15,1-1-15,0-13 0,13 13 0,-13 0 0,-1 1 16,14-1-16,0 0 0,-13 0 0,13 0 16,0 1-16,0-1 15,0 0-15,13-13 0,-13 13 0,14-13 0,-1 14 16,0-14-16,-13 13 0,13-13 0,-13 13 0,14-13 0,-1 0 16,13 13-16,-12-13 0,-1 0 0,0 0 0,0 0 15,0 0-15,1 0 0,-14-13 16,0 0-16,13 0 0,-13-1 0,0 1 15,13 13-15,-13-26 0,0 12 0,0 1 0,0 0 0,0 0 16,0 0-16,-13-1 0,13 1 0,0 0 16,-13 13-16,13-13 0,0-1 0,-14 14 0,1 0 47</inkml:trace>
  <inkml:trace contextRef="#ctx0" brushRef="#br0" timeOffset="1026.72">27292 18547 0,'-13'0'0,"13"14"32,0-1-32,0 0 0,0 0 15,0 0-15,0 1 0,0-1 0,0 0 16,0 0-16,0 1 0,0-1 0,0 0 15,0 0-15,13-13 0,0 0 16,0 0-16,0 0 16,1 0-16,-1 0 0,-13-13 0,13 0 0,-13 0 15,0-1-15,13 1 0,-13 0 0,0 0 16,0-1-16,0 1 0,0 0 0,0 0 0,0 0 16,0-1-16,0 1 0,0 0 0,0 0 0,-13 13 0,13-14 15,0 1-15,-13 13 0,0-13 0,13 0 16,-14 13-16,1 0 15</inkml:trace>
  <inkml:trace contextRef="#ctx0" brushRef="#br0" timeOffset="1487.51">26842 17820 0,'-13'0'15,"13"13"-15,-13-13 0,13 13 0,-14-13 0,14 13 0,-13-13 0,13 14 0,0-1 0,-13 0 16,0 0-16,-1-13 0,14 27 0,-13-27 0,13 13 0,-13 0 0,13 0 0,-13 1 0,-1-1 15,14 0-15,-13 14 0,13-14 0,-13 0 0,13 0 0,-13 1 0,13-1 0,-13 0 0,13 0 0,0 14 0,-14-14 16,14 0-16,0 0 0,-13-13 0,13 40 0,0-27 0,0 0 0,0 1 0,-13-1 0,13 13 0,0-12 0,0 12 0,0-13 0,0 1 16,0-1-16,0 13 0,0 1 0,0-14 0,0 0 0,0 14 0,0-1 0,0 1 0,0-14 0,0 0 0,0 0 0,13 0 0,-13 1 15,13-1-15,-13 0 0,0 14 0,14-14 0,-1 0 0,-13 0 0,0 0 0,13 1 0,-13-1 0,0 0 0,13-13 0,0 27 0,-13-14 16,14 0-16,-14 0 0,13-13 0,-13 14 0,13-1 0,0 0 0,-13 0 0,14 0 0,-1 1 0,0-14 0,-13 13 0,13-13 0,-13 13 0,14-13 0,-1 13 16,0 1-16,0-14 0,0 13 0,1-13 0,-1 13 0,0 0 0,0-13 0,14 14 0,-14-14 0,0 0 0,1 0 0,12 13 15,-13-13-15,0 0 0,14 0 0,-14 0 0,0 0 0,14 0 0,-14 0 0,0 0 0,0 0 0,1 0 16,-1-13-16</inkml:trace>
  <inkml:trace contextRef="#ctx0" brushRef="#br0" timeOffset="1876.55">27530 17912 0,'0'14'0,"0"-1"0,0 0 0,13-13 0,-13 13 0,0 0 15,13 1-15,-13-1 0,14-13 0,-1 13 0,-13 0 0,0 1 0,13-1 0,-13 13 0,13-26 0,-13 14 0,13-1 0,-13 0 0,0 0 16,14 0-16,-14 1 0,0-1 0,13 0 0,-13 0 0,13 1 0,-13-1 0,13 0 0,-13 0 0,0 0 0,0 1 0,14-1 0,-14 0 0,13 14 16,-13-14-16,0 0 0,0 0 0,13 1 0,-13-1 0,0 0 0,0 0 0,0 0 0,0 1 15,0-1-15,0 0 0,0 0 0,0 1 16,-13-14-16,0 0 0,-1 13 16,1-13-16,0 0 0,0 0 0,-1 13 15,14 0-15,-13-13 0,0 0 0,13 14 0,-13-14 0,0 0 16,13 13-16,-14-13 0,14 13 0,-13 0 0,13 0 0,-13 1 0,0-14 0,13 13 15</inkml:trace>
  <inkml:trace contextRef="#ctx0" brushRef="#br0" timeOffset="19859.59">7197 15994 0,'-14'0'47,"1"0"-16,13 13 32,0 1-63,0-1 16,0 0-1,0 0-15,0 0 0,0 1 16,0-1-16,0 0 0,0 0 0,0 1 0,13-14 0,-13 13 15,0 40-15,0-40 0,0 0 0,14-13 0,-14 13 16,0 14-16,0-14 0,0 0 0,13-13 16,-13 14-16,0-1 0,0 0 78,13-13-63,-13 13-15,0 0 16,0 1 31,0-1-31,0 0-16,0 0 0,0 1 15,13-14-15,-13 13 0,0 0 0,0 0 16,0 1 31,0-1-32,0 0-15,0 0 16,0 0-16,0-26 141,0 0-141,0 0 0,0 0 15,0-1-15,0-12 0,0 13 0,0-1 0</inkml:trace>
  <inkml:trace contextRef="#ctx0" brushRef="#br0" timeOffset="20468.52">7131 15968 0,'0'13'0,"0"53"16,0-53-16,0 14 0,0 52 16,0-66-16,0 0 0,0 14 0,0-14 0,0 119 15,0-118-15,0-1 0,0 0 0,0 0 0,0 1 0,0-1 0,0 0 0,0 0 0,0 1 0,0 65 16,-14-66-16,14 0 0,0 1 0,0-1 0,0 0 0,0 14 0,-13 52 16,13-66-16,0 0 0,0 1 0,-13-14 0,13 26 15,0-13-15,0 1 0,0-28 63,-13 14-48,13-13-15,0 0 0,0-53 0,0 52 0,0 1 16,0 0-16,0 0 0,0 0 0,13-80 0,-13 80 0,0-1 0,0-12 16,13 26-16,-13-13 0,0-14 0,13 27 0,-13-53 0</inkml:trace>
  <inkml:trace contextRef="#ctx0" brushRef="#br0" timeOffset="20692.11">7170 16060 0,'0'13'16,"0"1"-1,0-1-15,0 0 0,0 0 0,0 1 0,0-1 0,0 0 0,0 53 16,0-39-16,0-14 0,0 0 0,0 14 0,-13 12 16,13 27-16,0-52 0,0-1 0,0 0 0,0 14 0,-13 65 15,13-79-15,0 1 0,0-1 0,0 0 0,0 0 0,0 1 0,0 12 16,0-13-16,0 14 0,0-14 0,0 0 0,0 0 0,0 1 15,0-28 17,0 1-17,0 0-15,-13 0 0,13-80 0,0 80 16,0 0-16,0-1 0,0-12 0</inkml:trace>
  <inkml:trace contextRef="#ctx0" brushRef="#br0" timeOffset="20819.84">7223 15782 0,'0'0'0,"0"14"0,0 91 16,0-91-16,0-1 0,-13 66 15,13-65-15,0-1 0,0 0 0,0 0 0,0 0 0</inkml:trace>
  <inkml:trace contextRef="#ctx0" brushRef="#br0" timeOffset="23656.55">2791 15981 0,'0'-13'78,"40"13"-78,-27 0 0,1 0 16,-1 0-16,0 0 0,-13-14 0,40 1 16,-27 13-16,0 0 0,0 0 0,1 0 0,-1 0 0,13 0 0,1 0 0,-14 0 0,0 0 15,0 0-15,1 0 0,-1 0 0,0 0 0,0 0 0,1 0 0,-1 0 0,132-13 16,-131 13-16,12 0 0,0 0 0,-12 0 0,-1 0 0,0 0 0,14 0 0,25 0 0,41 0 15,-80 0-15,53 0 0,-39 13 0,-14-13 0,14 0 0,158 13 16,-159-13-16,14 0 0,-14 0 0,1 14 0,-14-14 0,14 0 0,26 0 0,105 26 16,-118-26-16,-27 0 0,0 0 0,27 0 0,39 13 15,14 1-15,-80-14 0,1 0 0,12 13 0,-13-13 0,0 0 0,14 0 0,-14 0 0,0 0 0,173 26 16,-173-26-16,0 13 0,0-13 0,0 0 0,1 0 0,131 14 16,-132-1-16,14-13 0,-14 0 0,0 0 0,1 0 0,-1 13 0,27-13 15,-1 0-15,-26 0 0,80 0 0,-80 13 0,14-13 0,-14 0 0,13 0 16,107 14-16,-120-14 0,0 0 0,14 0 0,-14 0 0,13 0 0,-12 0 15,12 0-15,-13 0 0,67 13 0,-67-13 0,13 0 0,-12 0 0,-1 0 0,0 0 0,13 0 0,-12 0 16,-1 0-16,0 0 0,0 13 0,146 0 0,-132-13 0,-14 0 16,13 0-16,-13 0 0,1 13 0,-1-13 0,13 0 0,67 14 0,-80-14 0,0 0 0,1 0 15,12 0-15,1 0 0,-14 0 0,159 26 16,-159-26-16,0 0 0,1 0 0,-1 0 0,0 0 0,13 0 0,54 0 16,-54 0-16,-13 0 0,1 0 0,-1 0 0,0 0 0,0 0 0,27 0 0,-27 0 0,1 0 0,-1 0 0,0 0 15,0 0-15,0 0 0,1 0 0,-1 0 0,0 0 0,0 0 0,1 0 0,-1 0 0,0 0 0,0 0 0,1 0 16,12 0-16,-13 0 0,0 0 0,-13-13 0,14 13 0,-1 0 0,0 0 0,0 0 0,1 0 15,-1 0-15,0 0 0,0 0 0,0 0 0,1 0 0,-1 0 16,0 0-16,0 0 16</inkml:trace>
  <inkml:trace contextRef="#ctx0" brushRef="#br0" timeOffset="24316.72">2408 15809 0,'13'0'16,"0"0"-16,0 0 0,1 0 0,-1 0 16,0 0-16,0 0 0,1 13 0,-1-13 0,-13 13 0,13-13 0,0 0 0,-13 14 0,13-14 15,1 0-15,-1 0 0,0 0 0,-13 13 0,13-13 0,1 0 0,-1 13 0,-13 0 0,13-13 0,0 0 0,1 0 0,-14 13 16,13-13-16,13 0 0,-13 0 0,1 14 0,-1-14 0,0 0 0,0 13 0,1 0 0,-1-13 0,0 0 0,0 0 0,1 13 0,-1-13 16,13 0-16,-13 14 0,1-14 0,-1 0 0,13 13 0,-12-13 0,12 0 0,-13 0 0,14 13 0,-1-13 0,-13 0 0,14 0 15,-1 13-15,-12-13 0,12 0 0,-13 0 0,14 0 0,-1 0 0,1 0 0,-14 0 0,0 0 0,14 0 0,-1 0 0,0 0 0,1 0 0,-1 0 16,-12 0-16,52 0 0,-27 0 0,-12 0 0,-1 0 0,1 0 0,12 0 0,-12 0 0,-14 0 0,27 0 0,-27 0 0,14 0 0,12 0 0,1 0 15,-14 0-15,1 0 0,26 0 0,-27 0 0,1 0 0,-1 0 0,14 0 0,-14 0 0,1 0 0,-1 0 0,1 0 0,-1 0 0,14 0 0,-14 0 0,1 0 16,-1 0-16,1 0 0,-1 0 0,-13 0 0,27 0 0,-14 0 0,1-13 0,-1 13 0,1 0 0,-1 0 0,1 0 0,-1 0 0,1 0 0,-14 0 0,13 0 16,1 0-16,12 0 0,1 0 0,40 0 0,-28 0 0,15 0 0,-1 0 0,-27 0 15,41 0-15,-27 0 0,0 0 0,13 0 0,-13 0 0,-27 0 0,1 13 0,-14-13 0,27 0 16,-14 0-16,0 0 0,14 0 0,-27 0 0,14 0 0,-1 14 0,40-14 0,-13 13 0,-26-13 0,-1 0 0,1 0 0,-1 0 0,1 13 16,-1-13-16,1 0 0,-1 0 0,0 0 0,1 0 0,-1 0 0,1 0 0,-14 0 0,27 0 0,-1 13 0,-25-13 0,12 0 0,1 0 0,-1 0 0,-13 13 0,14-13 15,-1 0-15,1 0 0,12 0 0,-25 0 0,-1 0 0,13 0 0,1 0 0,12 0 0,-12 0 0,-14 0 16,14 0-16,-14 0 0,0 0 0,0 14 0,1-14 0,-1 0 0,0 0 0,0 0 0,0 0 0,1 0 15,-1 0-15,0 0 0,0 0 0,1 0 47,-1 0-47,0 0 0,0 0 16</inkml:trace>
  <inkml:trace contextRef="#ctx0" brushRef="#br0" timeOffset="80139.74">12250 5649 0,'-13'0'15,"0"0"-15,0 0 16,-1 0-16,1 0 0,0 0 0,0 0 0,-1 0 0,1 0 0,-53 0 16,53 0-16,0 0 0,-14 0 0,14 0 0,-119 13 15,118-13-15,-12 0 0,13 0 0,-1 0 0,-131 27 16,132-27-16,-1 0 0,1 0 0,-13 0 0,-1 0 0,14 0 0,0 0 0,-14 0 15,-131 26-15,144-26 0,1 0 0,-13 0 0,12 0 0,1 0 0,0 0 0,-159 13 16,132-13-16,14 0 0,-1 0 0,1 0 0,0 0 0,-1 0 16,-13 0-16,-277 0 0,290 0 0,1 0 0,-40 0 15,-186 0-15,239 0 0,-26 0 0,12 0 0,-26 0 0,27 0 16,-1 0-16,-343-26 16,343 26-16,-12 0 0,-266-13 0,279 13 15,0 0-15,-1 0 0,14 0 0,-27 0 0,14 0 0,-199 0 0,185 0 0,14 0 0,-1 0 16,1 0-16,-1 0 0,1 0 0,-1 0 0,14 0 0,-27 0 0,1 0 0,12 0 0,14 0 0,-13 0 0,-1 0 0,1 0 0,-1 0 0,-12 0 15,-1 0-15,13 0 0,-26 0 0,27 0 0,0 0 0,-54 0 0,54 0 0,-1 0 0,14 0 0,-13 0 0,-1 0 0,1 0 16,-14 0-16,14 0 0,12 0 0,1 0 0,-13 0 0,-14 0 0,27 0 0,-40-14 0,40 14 0,-54 0 0,54 0 0,-13 0 0,-1-13 0,1 13 0,-1 0 16,1 0-16,13 0 0,-1 0 0,-25-13 0,-1 13 0,14 0 0,-1 0 0,-26 0 0,-13 0 0,40 0 0,12 0 15,-39-13-15,27 13 0,0 0 0,-1 0 0,14 0 0,-14 0 0,1 0 0,-14-14 0,27 14 0,-27 0 0,14 0 0,-14 0 0,27 0 16,-14 0-16,1 0 0,0 0 0,-1 0 0,1 0 0,-1 0 0,1 0 0,-1 0 0,1 0 0,-1 0 0,-12-13 0,-14 13 0,26 0 0,1 0 0,13 0 16,-27 0-16,13 0 0,-12 0 0,12 0 0,1 0 0,-1-13 0,1 13 0,-1 0 0,-12 0 0,12 0 0,-26 0 0,27 0 0,-93 0 15,92 0-15,-12 0 0,12 0 0,14 0 0,-13 0 0,-1 0 0,-13 0 0,14 0 0,13 0 0,-27 0 0,14 0 0,12 0 0,-25 0 0,25 0 16,-12 0-16,0 0 0,-27 0 0,26-13 0,14 13 0,0 0 0,-14 0 0,1 0 0,13 0 0,-14 0 0,14 0 0,-27 0 0,1 0 0,-1 0 15,27 0-15,-14 0 0,14 0 0,-14 0 0,1 0 0,13 0 0,0 0 0,-14 0 0,14 0 0,0 0 0,-14 0 0,1 0 0,12 0 0,1 0 16,-26 0-16,12 0 0,14 0 0,0 0 0,-14 0 0,14 0 0,-14 0 0,14 0 0,-13 0 0,13 0 0,-1 0 0,1 0 0,-27 0 0,27 0 0,-13 0 16,-1 0-16,-52 0 0,66 0 0,-14 0 0,14 0 0,-13 0 0,12 0 0,1 0 0,0 0 0,-14 0 0,14 0 0,-13 0 15,12 0-15,-25 0 0,26 0 0,-27 0 0,27 0 0,-1 0 0,-12 0 0,13 0 0,0 0 0,-14 0 0,14 0 0,0 0 0,-1 0 0,-12 0 16,13 0-16,-27 0 0,27 0 0,-14 0 0,14 13 0,0-13 0,-14 0 0,14 0 0,-13 0 0,12 0 0,-12 0 16,13 0-16,0 0 0,-1 0 0,-12 0 0,13 0 0,-14 0 0,14 0 0,-14 0 0,14 0 0,0 0 0,0 0 0,-14 0 15,14 0-15,-13 13 0,12-13 0,-25 0 0,25 0 0,-12 0 0,13 0 0,0 0 0,-1 0 0,-12 0 16,13 0-16,-14 0 0,14 0 0,0 0 0,0 0 0,-1 0 0,1 13 0,-13-13 0,12 0 0,-12 0 0,13 0 0,-14 0 15,14 0-15,0 0 0,-14 14 0,14-14 0,-13 0 0,-1 0 0,14 0 0,0 0 0,-1 13 0,-12-13 0,13 0 0,0 0 0,-1 0 0,-12 0 16,13 0-16,-14 0 0,14 0 0,-13 0 0,12 0 0,1 0 0,0 0 0,-14 0 0,14 0 0,0 0 0,13 13 16,-13-13-16,-1 0 0,1 0 0,-13 0 0,13 0 0,-1 0 0,-12 0 0,13 0 0,-1 0 15,1 0-15,0 0 0,0 0 0,-1 0 0,1 0 0,0 0 0,0 0 0,0 0 0,-1 0 16,1 0-16,0 0 0,0 0 0,-1 0 0,1 0 0,0 0 0,0 0 16,-1 0-16,1 0 0,0 0 0,0 0 0,0 0 15,13 13-15,-14-13 0,1 0 0,0 0 0,0 0 0,-1 0 16,1 0-16,0 0 0,0 0 0,-1 0 0,1 0 15,0 0-15,13 14 0</inkml:trace>
  <inkml:trace contextRef="#ctx0" brushRef="#br0" timeOffset="100534.35">24421 15994 0,'0'13'46,"0"1"-46,0-1 0,0 0 0,0 0 0,0 0 16,0 1-16,0-1 0,0 0 0,0 0 16,0 1-16,0-1 0,0 0 0,0 0 0,0 0 15,0 1-15,0-1 0,0 0 0,0 0 16,0 1-16,0-1 0,0 0 0,0 0 16,0 1-16,0-1 0,0 0 15,0 0 1,0 0 46,0 1-62,0-1 0,0 0 16,0 0-16</inkml:trace>
  <inkml:trace contextRef="#ctx0" brushRef="#br0" timeOffset="162032.51">7898 15650 0,'0'13'16,"0"1"62,0-1-78,0 0 0,0 0 0,0 0 15,13 40-15,-13-39 0,0-1 0,0 0 0,0 0 0,13 80 16,-13-80-16,0 0 0,0 1 0,0-1 0,0 13 16,0 40-16,14-39 0,-14-14 0,0 0 15,0 1-15,0-1 0,0 0 0,0 0 0,0 0 0,0 1 0,0-1 0,0 0 16,0 14-16,0-14 0,0 0 0,0 0 16,0 1-16,0-1 0,13-13 0,-13 13 0,0 0 15,0 0-15,0 1 0,0-1 16,0 0-16,0 0 0,0 1 15,0-1-15,13-13 0,-13 13 16,0 0 62,13-13-62,-13 14-16</inkml:trace>
  <inkml:trace contextRef="#ctx0" brushRef="#br0" timeOffset="168301.86">24434 16100 0,'0'53'16,"0"-40"-16,0 0 0,0 0 15,0-26 32,0 0-47,0 0 16,0 0-16,0-1 0,0 1 0,0 0 16,0 0-16,0-1 15,0 28 188</inkml:trace>
  <inkml:trace contextRef="#ctx0" brushRef="#br0" timeOffset="-193210.38">21577 7845 0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2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4247 10927 0,'0'14'63,"0"-1"-63,0 0 0,0 0 0,0 0 0,0 1 15,0 12-15,0-13 0,0 1 0,0-1 0,0 0 0,0 13 0,0-12 0,0-1 0,13 0 0,-13 0 0,0 1 16,0 12-16,0-13 0,0 14 0,0 12 0,13 1 0,-13-13 0,0-14 0,0 0 0,0 14 0,13-1 0,-13-13 0,0 0 16,13 67-16,-13-27 0,0-27 0,0 14 0,0-14 0,0-12 0,0-1 0,0 13 0,0-12 0,0-1 0,0 0 15,14 13-15,-14 1 0,0-14 0,0 27 0,0-1 0,0-25 0,0 25 0,0-25 0,13-1 0,-13 13 0,0-12 16,0 12-16,0-13 0,0 14 0,0-14 0,0 13 0,0 1 0,0-14 0,0 0 0,0 1 0,0-1 15,0 0-15,13 0 0,-13 0 0,0 1 0,0-1 0,0 0 0,0 0 0,0 1 0,0-1 0,0 0 0,0 0 0,0 0 16,13-13-16,-13 14 0,0-1 0,0 0 0,0 0 0,0 1 0,14-14 0,-14 13 0,0 0 0,0 0 16,0 1-16,0-1 0,0 0 15,0 0-15,0 0 16,0 1 0,0-1-16,0 0 0,0 0 15,0 1-15,0-1 0,0 0 0,0 0 0,0 1 16,0-1-16,0 0 0,0 0 0,0 0 0,0 1 0,0-1 0,13-13 15,-13 13-15,0 0 0,0 1 0,0-1 0,0-26 47,0-1-47,0 1 0,-13 13 16,13-13-16,-14-14 0,14 14 0,0 0 0,0-13 0,0 12 16,0 1-16,0-27 0,-13 27 0,13-13 0,0 12 0,0 1 0,0 0 0,0 0 15,0-14-15,0 14 0,0 0 0,0-40 0,0 40 0,0-1 0,0-12 0,0 13 0,0-14 0,0 14 0,0 0 16,0 0-16,0-14 0,0 1 0,0-1 0,0-39 0,0 0 0,0 53 0,0 0 0,0-14 0,0 1 15,13 12-15,-13-12 0,0-1 0,0 1 0,0 0 0,0 12 0,0-12 0,14-1 0,-14 14 0,0 0 0,0 0 0,13 0 0,-13-1 0,0 1 16,0 0-16,0 0 0,0-1 0,0 1 0,0 0 0,0 0 0,0-1 0,0 1 0,13 0 0,-13-13 0,0 12 0,0 1 16,0 0-16,0 0 0,0-1 0,0 1 0,0 26 47,0 1-47,0-1 15,0 0-15,0 0 0,0 14 0,0-14 0,0 0 0,0 0 0,0 1 0,-13-1 0,13 13 16,-13-12-16,13-1 0,0 0 0,0 14 0,0-14 0,0 0 0,0 0 0,0 14 0,0-14 0,-14 0 0,14 0 0,0 14 0,-13-14 0,13 13 15,0-12-15,0-1 0,0 0 0,0 14 0,0-14 0,0 13 0,0-12 0,0 12 0,0-13 0,0 14 0,-13-1 0,13-13 0,0 1 0,0 12 0,0-13 0,0 40 16,0-26-16,0-14 0,0 0 0,0 14 0,0-1 0,0-13 0,0 14 0,0-14 0,0 0 0,0 0 0,0 1 0,0-1 16,0 13-16,0-12 0,0-1 0,0 13 0,0-13 0,0 1 0,0-1 0,0 0 0,0 0 0,0 1 15,0-1-15,-13-13 16,13-13 0,-14-1-16,14 1 0,0 0 0,0 0 0,0-1 0,0 1 0,0-13 15,0-1-15,0 14 0,0 0 0,0-27 0,0 14 0,0 12 0,0 1 0,0-13 0,0-1 0,0 14 0,0 0 0,0-14 0,0 1 0,0 13 16,0-14-16,0 1 0,0-1 0,0 1 0,0 13 0,0-14 0,0 1 0,0-27 0,0 40 0,0-27 0,0 27 0,0-14 0,0-12 0,0 25 15,0-12-15,0-1 0,0 14 0,0-26 0,0 12 0,0 1 0,0-1 0,0-13 0,0 14 0,0 0 0,0-14 0,0 27 0,0-14 0,0 14 0,0-27 16,0 27-16,0 0 0,0-14 0,0 1 0,0-1 0,0 14 0,0-27 0,0 1 0,0 26 0,0-14 0,0 14 0,0 0 0,14-1 0,-14-12 16,0-1-16,0 14 0,0-13 0,0 13 0,0-1 0,0 1 0,0 0 0,13 0 0,-13-1 15,0 28 1,13-14-16,-13 13 16,0 0-16,0 0 0,0 1 0,0-1 0,0 0 0,0 0 0,0 0 0,0 1 0,0-1 0,0 13 0,0 1 15,0-1-15,0-12 0,0 12 0,0-13 0,0 14 0,0-14 0,0 13 0,0 1 0,0-1 0,0 1 0,0-1 0,0 1 0,0-14 0,0 40 0,0 13 16,0-40-16,0-12 0,0 12 0,0 1 0,0 12 0,0-12 0,0 12 0,0-12 0,0-1 0,0 1 0,0-14 0,0 13 0,0 14 0,0-13 15,0 12-15,0-12 0,0-14 0,0 13 0,0 1 0,0 13 0,0-27 0,0 13 0,0-12 0,0 12 0,0 14 0,0-27 0,0 0 0,0 14 0,0-1 0,0 0 16,0-12-16,0 12 0,0-13 0,0 1 0,0-1 0,0 0 0,0 0 0,0 1 0,0-1 0,0 0 0,0 0 0,0 0 0,0 1 0,0-1 16,0 0-16,0 0 0,0 1 0,0-28 31,-13 14-31,13-13 16,0 0-16,0 0 0,0-1 0,-13 1 0,13 0 0,0 0 0,0 0 0,0-1 0,0 1 0,0 0 0,0 0 15,0-14-15,-14 27 0,14-40 0,0 27 0,0-13 0,0 13 0,0-14 0,0 1 0,-13 12 0,13 1 16,0 0-16,0-13 0,0 12 0,-13-12 0,13 13 0,0-1 0,0-12 0,0 13 0,0-14 0,0 14 0,0-13 0,0 12 15,0 1-15,0 0 0,0 0 0,0-1 0,0 1 0,0 0 0</inkml:trace>
  <inkml:trace contextRef="#ctx0" brushRef="#br0" timeOffset="7957.43">14155 18455 0,'13'0'16,"1"0"0,-1 0-16,-13 13 0,13-13 0,0 0 15,1 0-15,-14 13 0,13-13 0,0 0 0,0 0 0,1 0 0,-1 0 0,40 0 16,-40 0-16,0 0 0,0 0 0,1 0 0,-1 0 0,0 0 0,0 0 0,14 0 0,52 0 15,-52 0-15,-14 0 0,0 0 0,13 0 0,-12 0 0,-1 0 0,0 0 0,14 0 0,-1 0 0,14 0 0,39 0 16,-66 0-16,106 0 0,-79 0 0,-27 0 0,14 0 0,-14 0 0,27 0 0,-1 0 0,147-13 16,-173 13-16,13 0 0,1 0 0,-1 0 0,14 0 0,-14 0 0,1 0 0,-1-13 0,1 13 0,-1 0 15,1 0-15,158 0 0,-159 0 0,14 0 0,-14 0 0,14-14 0,-13 14 0,-1 0 0,1 0 0,12 0 0,1 0 16,-14 0-16,40-13 0,120 13 0,-160 0 0,14-13 0,26 13 0,-26 0 0,-14 0 0,54 0 16,-28 0-16,15 0 0,157 0 0,-184 0 0,0 0 0,0 0 0,-1 0 0,-12 0 0,12 0 15,1 0-15,0 0 0,-14 0 0,212 0 0,-211 0 0,12 13 0,1-13 0,-13 0 0,12 0 0,-12 0 16,12 13-16,-12-13 0,-1 0 0,27 0 0,119 0 0,-145 0 0,12 0 0,-12 0 0,-1 0 0,-12 14 15,25-14-15,14 0 0,-13 0 0,92 13 0,-105-13 0,-1 0 0,-13 0 0,1 0 16,12 0-16,-13 0 0,14 0 0,-14 0 0,13 0 0,1 0 0,-14 0 0,106 0 0,-92 0 0,-14 0 16,0 0-16,13 0 0,-12 0 0,12 0 0,-13 0 0,14 0 0,-1 0 0,-12 0 0,131 0 0,-132 0 0,14 0 15,26 0-15,-40 0 0,13 0 0,1 0 0,13 0 0,-14 0 0,-13 0 0,159 0 16,-159 0-16,27 0 0,-27 0 0,14 0 0,-1 0 0,1 0 0,-1 0 0,-13 0 0,14 0 0,-1 0 0,133 13 16,-146-13-16,14 0 0,-1 0 0,-13 0 0,1 0 0,12 0 0,-13 0 0,14 0 0,-14 13 0,0-13 0,133 14 15,-133-14-15,0 0 0,0 0 0,1 0 0,-1 0 0,13 0 0,-12 0 0,52 0 16,-53 0-16,0 0 0,0 0 0,1 0 0,-1 0 0,0 0 0,0 0 0,1 0 0,-1 0 0,40 0 15,-40 0-15,0 0 0,0 0 0,1 0 0,-1 13 0,0-13 0,0 0 0,1 0 0,12 0 0,40 0 16,-53 13-16,1-13 0,12 0 0,-13 0 0,14 0 0,-14 13 0,13-13 16,14 14-16,-27-14 0,1 0 0,-1 0 0,0 0 0,0 0 0,1 13 0,-1-13 0,0 0 0,0 0 15,0 0-15,14 0 0,-14 13 0,0-13 0,1 0 0,-14 13 0,13-13 0,0 0 16,0 0-16,0 0 0</inkml:trace>
  <inkml:trace contextRef="#ctx0" brushRef="#br0" timeOffset="73834.44">6231 16973 0,'0'13'0,"0"-26"78,0 0-78,0 0 15,0-1-15,0 1 0,0 0 0,0 0 0,0-1 0,0 1 0,0 0 0,0-27 16,0 27-16,0-53 0,0 53 0,0-14 0,0-12 16,0-14-16,0 39 0,0 1 0,0-13 0,0-54 15,0 54-15,0 13 0,0-1 0,0 1 16,0-27-16,0 14 0,0 13 0,0 0 0,0-1 0,0 1 15,0 0-15,0 0 0,0-67 0,0 41 16,0-28-16,0 54 0,0 0 0,0 0 0,0 0 0,0-1 16,0-39-16,0 40 0,0 0 15,13 0-15,-13-1 16,0 1 0,0 0-1,0 0-15,0 0 16,0-1-16,0 1 0,0 0 0,0 0 15,0-1-15,0 1 0,0 0 0,0 0 16,0-1-16,0 1 0,0 0 0,0 0 16,0 0-1,0 26 142</inkml:trace>
  <inkml:trace contextRef="#ctx0" brushRef="#br0" timeOffset="78822.53">6125 16880 0,'0'-13'63,"0"0"-63,0 0 0,0 0 15,13-1-15,-13 1 0,0 0 0,0-14 0,0 14 0,0 0 0,0-14 0,0 14 0,0 0 0,0 0 0,14-40 0,-14 26 0,0 14 16,13-27-16,-13 27 0,0-13 0,0 13 0,13-14 0,-13-13 0,0 14 0,0 13 0,0-14 0,0 14 0,0-27 0,0 27 0,0-13 0,13-27 0,0 0 15,-13 40-15,0-14 0,0 1 0,0-1 0,0 1 0,14 13 0,-14-14 0,0 1 0,13 12 0,-13-12 0,0 13 0,13-53 0,-13 52 16,0-12-16,0-1 0,13 1 0,-13 13 0,14-14 0,-14 1 0,13-14 0,-13 14 0,13-1 0,0 1 0,-13-1 0,14-12 0,-1 12 0,0 1 0,-13-14 16,0 14-16,13-1 0,14-39 0,-27 39 0,13 1 0,-13 0 0,13-14 0,0 13 0,-13-12 0,0-1 0,14 27 0,-1-14 0,-13-12 0,0 12 0,13-39 15,-13 40-15,13-1 0,-13 1 0,14-1 0,-14 1 0,0-1 0,13 1 0,-13-1 0,13 1 0,-13-14 0,0 27 0,0-13 0,13-1 0,-13 1 0,13-1 16,-13 1-16,27-93 0,-14 39 0,0 67 0,-13-27 0,14-52 16,-1 39-16,-13-13 0,13 39 0,0-26 0,-13 14 0,14-1 0,-14 27 0,0-14 0,13-26 15,0-39-15,13 12 0,-26 67 0,0-13 0,0 12 16,0 1-16,14-26 0,-14 12 0,13 1 0,-13 12 0,0 1 0,0-27 0,0 27 0,13 0 0,-13 0 0,0 0 0,0-14 0,13 14 0,-13-14 15,0 14-15,0 0 0,0-14 0,0 14 0,14 0 0,-14 0 0,0 0 0,0-1 0,13 1 0,-13 0 0,0-14 0,0 14 16,0 0-16,0 0 0,0 0 0,0-14 0,0 14 0,13 0 0,-13-14 0,0 14 0,0 0 0,0-1 16,0 1-16,0 0 0,0 0 0,0 0 0,0-1 0,0 1 0,0 0 0,0 0 0,0-1 0,0 1 15,0 0-15,0 0 0,13-1 0,-13 1 0,0 0 0,0 0 0,0 0 16,0-1-16,0 1 0,0 0 0,0 0 0,0-1 0,0 1 0,0 0 0,0 0 0,0-1 16,0 1-16,0 0 0,0 0 0,0 0 0,0-1 0,0 1 0,0 0 0,0 0 0,0-1 15,0 1-15,0 0 0,0 0 0,0-1 0,0 1 0,0 0 0,0 0 0,0 0 0,0-1 16,13 1-16,-13 0 0,0 0 0,0-1 0,0 1 0,0 0 0,0 0 0,0 0 0,0-1 15,0 1-15,14 0 0,-14 0 0,0-1 0,0 1 0,0 0 0,0 0 0,0-1 0,0 1 16,0 0-16,0 0 0,0 0 0,13 13 0,-13-14 0,0 1 0,0 0 0,0 0 0,0-14 16,0 14-16,13 0 0,-13-1 0,0 1 0,0 0 0,0 0 0,0 0 0,13-1 0,-13 1 15,0 0-15,0 0 0,0-1 0,0 1 0,0 0 0,14 0 0,-14 0 0,0-1 0,0 1 16,13 0-16,-13 0 0,0-1 0,0 1 0,0 0 0,0 0 0,0-1 0,0 1 16,13 13-16,-13-13 0,0 0 0,0 0 0,0-1 0,0 1 0,0 0 15,13 0-15,-13-1 0,0 1 0,0 0 0,0 0 16,0-1-16,0 1 0,14 13 0,-14-13 0,0 0 15,0 0-15,13 13 0,-13-14 0,0 1 0,0 0 0,0 0 0,0-1 16,0 1-16,0 0 16</inkml:trace>
  <inkml:trace contextRef="#ctx0" brushRef="#br0" timeOffset="90004.69">7236 17026 0,'0'-13'32,"14"13"-17,-1 0-15,0 0 16,0 0-16,0 0 0,1 0 0,-1 0 16,0 0-16,0 0 0,1 0 0,78 0 15,-79 0-15,1 0 0,-1 0 0,0 0 0,14 0 0,-14 0 0,0 0 0,0 0 16,14 0-16,-14 13 0,13-13 0,-12 0 0,12 0 0,-13 0 0,1 0 0,-1 0 0,0 13 0,0-13 0,40 13 15,-13-13-15,-14 0 0,-12 0 0,-1 0 0,13 14 0,-12-14 0,-1 0 0,0 0 0,0 13 0,0-13 0,14 0 0,-1 0 0,-12 0 16,-1 0-16,0 0 0,0 0 0,0 0 0,14 0 0,-14 0 0,0 0 0,1 0 0,12 13 0,-13-13 0,1 0 0,12 0 0,-13 0 0,0 0 0,1 0 0,12 0 0,1 0 16,-14 0-16,0 0 0,0 13 0,27-13 0,-27 0 0,0 0 0,1 0 0,12 0 0,-13 0 0,1 0 0,-1 0 0,0 0 0,13 0 0,-12 0 0,12 0 15,-13 0-15,1 0 0,12 0 0,1 0 0,-14 0 0,0 0 0,13 0 0,1 0 0,-14 0 0,14 0 0,-14 0 0,13 0 0,-12 0 0,12 0 0,0 0 16,27 0-16,-39 0 0,12 0 0,-13 0 0,14 0 0,-1 0 0,1 0 0,-14 0 0,13 0 0,14 0 0,-27 0 0,14 0 0,-14 0 0,13 0 0,1 0 16,26 0-16,-27 0 0,1 0 0,-14 0 0,27 0 0,13 0 0,-40 0 0,13 0 0,1 0 0,-1 0 0,1 0 0,-1 0 0,-13 0 15,14 0-15,-1 0 0,1 0 0,12 0 0,14 0 0,-40 0 0,1 0 0,12 0 0,1 0 0,-14 0 0,0 14 0,14-14 0,-1 0 0,-13 0 16,0 0-16,1 0 0,25 0 0,1 0 0,-27 0 0,1 0 0,-1 0 0,13 0 0,-13 0 0,1 0 0,-1 0 0,0 13 0,0-13 0,1 0 15,-1 0-15,0 0 0,14 0 0,-1 0 0,-13 0 0,0 0 0,1 0 0,-1 0 0,0 0 0,0 0 0,1 0 0,-1 0 0,0 0 16,0 0-16,14 0 0,-14 0 0,13 0 0,-12 13 0,-1-13 0,13 0 0,1 0 0,-14 0 0,0 0 16,0 0-16,1 0 0,-1 0 0,0 0 0,0 0 0,1 13 0,12-13 0,1 0 0,-14 0 0,0 0 0,0 0 0,0 0 0,1 0 15,-1 0-15,0 0 0,14 0 0,-14 0 0,-13 13 0,13-13 0,14 0 0,-14 0 0,0 0 0,0 0 0,14 0 0,-14 0 16,0 0-16,0 0 0,1 0 0,-1 0 0,0 0 0,13 0 0,-26 14 0,14-14 0,-1 0 0,0 0 0,0 0 16,1 0-16,-1 0 0,0 0 0,0 0 0,1 0 0,-1 0 0,0 0 0,0 0 0,0 0 15,1 0-15,-1 0 0,0 0 0,0 0 0,1 0 0,-1 0 0,0 0 16,0 0-16,1 0 0,-1 0 0,0 0 0,0 13 0,0-13 0,1 0 0,-1 0 0,0 0 0,0 0 15,1 0-15,12 0 0,-13 0 0,1 0 0,-1 0 0,13 13 0,-13-13 0,14 0 0,-14 0 0,0 0 0,1 0 0,-1 0 0,0 0 0,0 0 0,14 0 16,-1 0-16,-13 0 0,14 0 0,-14 0 0,0 0 0,1 0 0,-1 13 0,0-13 0,13 0 0,-12 0 0,12 0 0,-13 0 16,14 0-16,-14 0 0,0 0 0,1 0 0,-1 0 0,-13 14 0,26-14 0,-13 0 0,1 0 0,-1 0 0,0 0 15,0 0-15,14 0 0,-14 0 0,0 0 0,1 0 0,-1 0 0,0 0 0,0 0 0,0 0 0,1 0 16,12 0-16,-13 0 0,1 0 0,-1 0 0,0 0 0,0 13 0,0-13 0,1 0 0,12 0 16,-13 0-16,14 0 0,-14 0 0,14 0 0,-14 0 0,0 0 0,0 0 0,0 0 0,14 0 0,-14 0 0,14 0 0,-14 13 15,0-13-15,14 0 0,-1 0 0,27 0 0,-27 0 0,-12 0 0,-1 13 0,13-13 0,1 0 0,-14 0 0,0 0 0,27 0 0,-14 0 0,-12 0 16,-1 0-16,13 0 0,1 0 0,-14 0 0,0 0 0,14 0 0,26 0 0,-40 0 0,0 0 0,13 0 0,-12 0 0,-1 0 0,13 0 0,1 0 0,-14 0 15,0 0-15,14 0 0,-14 0 0,0 0 0,0 0 0,14 0 0,-14 0 0,0 0 0,1 0 0,-1 0 0,0 0 0,14 0 0,-14 0 0,0 0 0,0 0 16,0 0-16,1 0 0,-1 0 0,0 0 0,0 0 0,1 0 0,-1 0 0,0 0 0,0 0 0,14 0 0,-14 0 0,0 0 0,0 0 16,1 0-16,-1 0 0,0 0 0,0 0 0,-13 14 0,14-14 0,-1 0 0,0 0 0</inkml:trace>
  <inkml:trace contextRef="#ctx0" brushRef="#br0" timeOffset="141945.92">20479 17820 0,'-27'0'0,"54"0"0,-67 0 0,14 0 0,12 0 0,1 0 0,0 0 0,0 0 0,-14 0 0,14 0 0,0 0 15,0 0-15,-1 0 0,-12 13 0,13-13 0,-106 13 16,105-13-16,1 0 0,13 13 0,-13-13 0,-133 53 16,133-53-16,13 14 0,-13-14 0,-14 13 0,27 0 0,-52 27 15,38-40-15,14 13 0,-26 13 0,26-12 16,0-1-16,0 0 0,0 0 0,0 40 16,0-40-16,13-13 0,-13 14 0,0-1 0,66 40 15,-53-40-15,1 0 0,-1-13 0,40 40 16,26-14-16,-66-26 0,14 0 0,-14 14 0,0-14 0,14 13 0,-14-13 0,0 0 0,186 26 15,-173-26-15,-13 0 0,1 0 0,12 0 0,14 14 0,-14-14 0,239 0 16,-239 0-16,1-14 0,-1 14 0,1 0 0,12-13 0,14 13 16,212-40-16,-239 40 0,27 0 0,-13-13 0,0 0 15,65 13-15,67-27 0,-145 27 0,-1 0 0,-12 0 0,65-13 0,225 13 16,-277 0-16,-14 0 16,27 0-16,-27 0 0,93 0 0,-40 0 0,-53 0 0,0 0 15,0-13-15,1 13 0,-1 0 0,0 0 0,-13-13 16,0 0 15,0-1-31,-13 14 0,13-13 0,0 0 0,-13 13 0,-1 0 0,14-13 0,-13 13 16,13-14-16,-13 14 0,13-13 0,-13 0 0,0 13 0,13-13 0,-14 13 0,14-13 0,-13 13 0,13-14 0,-13 1 0,0 13 0,-1 0 15,14-13-15,-26 13 0,26-13 0,-13-1 0,-14 14 0,14-26 0,-13 26 0,12-13 0,1-1 0,-13 14 0,12-13 0,-12 0 0,-1 13 0,1-13 0,0 0 16,-27-1-16,26 1 0,1 0 0,13 13 0,-27-13 0,0-1 0,14 14 0,-1-13 0,1 13 0,-14-13 0,-26 0 0,39-1 0,-12 14 0,-1 0 16,14 0-16,-1-13 0,-13 13 0,14 0 0,0-13 0,-14 13 0,0 0 0,0 0 0,14 0 0,-14 0 0,14 0 0,-1 0 0,1 0 0,0 0 0,-1 0 0,-13 0 0,14 0 15,-14 0-15,14 0 0,-1 0 0,14 0 0,-13 0 0,-14 0 0,0 0 0,27 0 0,-13 0 0,-1 0 0,1 13 0,-14 0 0,14-13 16,-1 14-16,1-14 0,-1 0 0,14 0 0,0 13 0,-14 0 0,1-13 0,13 0 0,-14 0 0,1 13 0,12-13 0,1 14 0,-13-14 0,12 0 0,-25 13 0,26-13 15,-1 13-15,-12-13 0,13 0 0,-14 13 0,14-13 0,0 14 0,-14-14 0,14 0 0,0 0 0,0 0 0,13 13 0,-27-13 0,14 13 16,0-13-16,-1 0 0,1 0 0,0 13 0,0-13 0,-1 0 0,1 0 0,0 13 0,0-13 0,0 0 16,-1 0-16,14 14 31</inkml:trace>
  <inkml:trace contextRef="#ctx0" brushRef="#br0" timeOffset="-131767.15">22053 1270 0,'0'-13'0,"13"13"47,0 0-47,1 0 0,-1 0 0,13 0 0,-12 0 0,-1 0 0,0-13 0,384-27 15,-344 40-15,26-13 0,-26 13 0,132-14 0,-132 14 0,635-79 16,-622 79-16,-13-13 0,53 0 0,40-1 0,356-25 16,-409 39-16,-53-14 0,-1 14 0,1-13 0,0 0 0,-1 13 0,28 0 0,-28-13 15,67-27-15,-106 27 16,-13 13-16,0-13 0,-1 13 0,1-14 0,0 14 0,0 0 0,-27-26 16,-185-14-16,199 40 0,-1-13 0,1 0 0,-14 13 0,-13 0 15,-26-13-15,-1-1 0,-184 1 0,237 13 0,-79 0 0,67 0 16,-1 0-16,-53 0 0,27 0 0,-436 0 0,462 0 15,-13 0-15,0 0 0,-53 13 0,14 1 0,-41-1 0,41-13 0,39 0 0,13 13 0,-13-13 0,14 13 0,-80 14 16,79-27-16,0 0 0,0 13 0,-39 0 0,39-13 0,-39 27 0,53-27 0,-14 0 0,0 13 0,14 0 0,-1-13 0,14 0 0,-27 13 16,14 0-16,-1 1 0,14-14 0,-13 0 0,-1 13 0,1-13 0,13 13 0,-1-13 0,1 13 0,0-13 0,0 0 15,26 0 1,0 0-16,0 0 0,1 0 16,-1 0-16,27 0 0,-1 0 0,1 0 0,0-13 0,-27 13 0,13 0 15,-12 0-15,12-13 0,0 13 0,-12 0 0,25 0 0,-25 0 0,-1-13 0,26 13 0,1-14 0,-13 1 0,-1 13 16,1 0-16,-14 0 0,0 0 0,13-13 0,1 13 0,-1 0 0,-12-13 0,-1 13 0,13 0 0,14 0 0,13-13 0,-40-1 0,0 14 15,40 0-15,-40 0 0,1 0 0,12 0 0,1-13 0,-1 13 0,-13-13 0,14 13 0,-1 0 0,-13-13 0,1 13 0,52 0 0,0-14 16,-40 14-16,27-13 0,-26 13 0,-1 0 0,14-13 0,-27 13 0,14-13 0,52 13 16,-52-13-16,-1-1 0,-13 14 0,0 0 0,-13-13 15,-13 13-15,0 0 0,-27 0 16,14 0-16,13 0 0,-14 0 0,14 0 0,-40 0 0,27 0 0,-14 0 0,13 0 0,1 0 0,-1 0 0,-25 0 16,-28 0-16,14 0 0,-13 0 0,-1 0 0,41 13 0,-1-13 0,0 0 0,1 14 0,-1-14 0,0 0 15,-39 13-15,26-13 0,-79 26 0,92-13 0,-39-13 0,-14 14 0,40-1 0,13 0 0,1-13 0,-1 0 0,13 0 16,-52 27-16,39-14 0,-39-13 0,13 26 0,0-13 0,0 1 0,39-14 0,1 13 0,-14 0 0,14-13 0,12 0 15,-12 13-15,-1 1 0,-12-1 0,-1-13 0,40 13 0,-26-13 0,12 0 0,1 13 0,13 1 0,-13-14 0,0 0 16,13 13-16,13-13 16,0 0-16,0 0 0,1 0 0,-1 0 0,0 0 0,0 0 15,14 0-15,-1-13 0,-13-1 0,14 14 0,-14-13 0,0 13 0,14-13 0,-1 13 0,1-13 0,-14-1 0,13 14 16,1 0-16,-14-13 0,13 0 0,-12 13 0,25-13 0,-25 13 0,12-14 0,40 1 0,-26 0 0,13-13 0,-27 26 0,27-14 16,-26 1-16,26 0 0,-40 13 0,0 0 0,27-13 0,-1-1 0,1 1 0,-27 13 0,27-13 0,-13 13 15,-14-13-15,13 0 0,1 13 0,-14 0 0,0 0 0,0-14 0,1 14 0,-1 0 0,13-13 0,-13 13 0,-13-13 16,-13 13 15,0 0-31,0 0 0,0 0 0,-1 0 0,1 0 0,0 0 0,0 13 0,-1-13 0,1 0 0,-40 13 16,14 1-16,-1-14 0,0 13 0,1 0 0,12 0 0,14-13 0,-14 0 0,1 13 0,-1 1 0,-25-1 0,12 0 15,-26 0-15,39-13 0,14 27 0,-27-27 0,1 13 0,12 0 0,1-13 0,12 13 0,1-13 0,-13 14 0,-1-1 16,-12 0-16,12 0 0,14 1 0,0-14 0,0 0 0,13 13 0,0 0 16,13-13-16,0 0 15,-13 13-15,13-13 0,0 0 0,14 0 0,-14 0 0,0 0 0,1 0 0,-1 0 0,0 0 0,0 0 16,14 0-16,-14 0 0,0 0 0,27 0 0,-27-13 0,14 13 0,-14-13 0,13 13 0,27 0 0,-40 0 0,14-13 0,13-1 0,-1 14 15,-12-13-15,-1 13 0,27-13 0,13 0 0,-13-1 0,0 14 0,-13-13 0,-14 13 0,27-13 0,-26 13 0,25-13 16,1 0-16,40-14 0,-80 27 0,27-13 0,-27 13 0,14 0 0,-14-13 0,13 13 16,-26-14-16,14 14 0,-1 0 0,0-13 0,13 13 0,-12-13 0,-1 13 0,-13-13 0,-13 13 47,-1 0-47,1 0 0,0 0 0,0 13 0,-14-13 0,27 13 0,-13-13 0,0 0 0,-27 27 15,14-27-15,12 13 0,1 0 0,0-13 0,0 13 0,-14 1 0,1-14 0,26 13 0,-40 0 0,0 0 0,27 0 0,-26 14 16,12-14-16,14-13 0,0 13 0,-1-13 0,1 14 0,-13-1 0,-14 13 0,27-26 0,-14 27 0,14-14 0,-13 13 15,12-26-15,14 14 0,-13-1 0,0-13 0,13 13 0,0 0 16,13-13-16,-13 14 0,13-14 0,1 0 0,-1 0 16,0 13-16,0-13 0,14 0 0,-14 0 0,0 0 0,1 0 0,-1 0 0,13 0 0,1 0 0,-14 0 0,13 0 0,1 0 0,12 0 15,14 0-15,-13 0 0,39 0 0,-52 0 0,13-13 0,-14 13 0,14 0 0,-14 0 0,14-14 0,52 1 0,-25 13 0,-28-13 0,41 0 16,12-1-16,27 1 0,-66 0 0,-13 0 0,13 13 0,26-13 0,-26 13 0,0-14 0,0 1 0,-13 0 0,-1 13 0,-12 0 16,79-27-16,-67 14 0,28 0 0,-41 0 0,27-1 0,0 1 0,-40 0 0,40 0 0,-40 0 15,14-1-15,-1 1 0,1-13 0,-27 12 0,13 14 0,-13-13 0,0 0 0,0 0 0,13 13 0,-13-13 0,0-1 16,0 1-16,0 0 0,0 0 0,-13 13 0,13-14 0,-27 1 0,14 0 15,13 0-15,-26 13 0,12-14 0,-12 14 0,-14-26 0,14 26 0,-1 0 0,14-13 0,-27 13 0,27 0 16,0 0-16,0 0 0,-27 0 0,0 0 0,-13 0 0,27 0 0,0 0 0,-1 0 0,-13 0 0,14 0 0,-1 13 16,1-13-16,0 13 0,-27 0 0,13-13 0,-26 27 0,26-14 0,14 0 0,-14 1 0,0-1 15,-13 0-15,14 0 0,-1 14 0,14-14 0,-14 0 0,-13 14 0,13-1 0,-13 1 0,40-14 0,-27 13 16,-13 1-16,27-1 0,0-13 0,12 14 0,-12-1 0,13-12 0,13 12 0,-14-26 16,14 13-16,-13 14 0,13-14 0,0 0 0,0 0 0,0 1 0,0-1 0,13-13 0,1 0 15,-14 13-15,0 0 0,13-13 0,0 0 0,0 0 0,1 14 0,-1-14 0,26 0 0,-25 0 16,12 0-16,-13 0 0,1 0 0,-1 0 0,27 0 0,-27 0 0,26 0 0,-12 0 0,26 0 0,-27 0 0,27 0 0,13-14 15,-13 1-15,-26 13 0,-14 0 0,40-13 0,-27 0 0,1 13 0,26-14 0,-27 1 0,14 0 0,39-14 0,-13 14 16,1-13-16,-41 13 0,27-1 0,-13-12 0,-27 13 0,13-1 0,14-12 16,-14 13-16,-12-1 0,-14 1 0,13 0 0,-13 0 0,13 0 0,-13-1 0,13 1 15,-13-13-15,0 12 0,0 1 0,0 0 0,0 0 0,0 0 0,0-1 16,0 1-16,0 0 0,-13 13 0,13-13 0,-13 13 0,13-14 0,-13 14 16,13-13-16,-14 13 0,1 0 0,0 0 0,0 0 0,0 0 0,-1 0 0,1 0 15,0 0-15,-14 0 0,14 0 0,-13 0 0,12 0 0,-25 13 0,26 1 0,-14-14 0,1 0 0,12 13 16,-39 0-16,1 14 0,12-27 0,13 26 0,-25-13 0,-1 14 0,13-14 0,0 0 0,14 0 0,-1-13 15,-26 40-15,14-14 0,-27 14 0,26-27 0,13 14 0,1-1 0,-1-12 16,1 12-16,13-13 0,-14 14 0,27-14 0,-13 0 0,13 0 0,0 1 0,0-1 0,0 0 16,0 0-16,0 1 0,13-14 0,1 0 0,-14 13 0,13-13 0,0 0 0,0 0 15,0 0-15,1 13 0,-1-13 0,0 0 0,14 0 0,-14 0 0,40 0 0,-14 0 0,1 0 0,0 0 0,13-13 16,53 0-16,-14-14 0,-65 27 0,118-40 0,-79 27 0,53-13 16,-39-1-16,12 1 0,80-14 0,-79 14 0,13-1 15,-27-13-15,40 1 0,-39 12 0,25-12 16,-52 12-16,-26 14 0,12 0 0,-12 0 0,-14-14 15,-13 14-15,0 0 0,-13 13 16,0 0-16,-1 0 0,1-14 0,0 14 0,0 0 0,0 0 0,-1 0 0,-12 0 0,-1 0 0,-12 0 0,-14 0 16,26 0-16,-26 0 0,27 0 0,-27 0 0,13 0 0,1 0 0,-14 0 0,0 0 0,0 14 0,-13-1 15,-53 0-15,53 14 0,26-27 0,-13 26 0,-13-13 0,26-13 0,14 27 0,-27-14 0,13-13 16,-13 40-16,13-14 0,-12-13 0,25 0 0,14 1 0,-14-1 0,14 0 0,0 0 16,0 14-16,13-14 0,0 0 0,0 1 0,0-1 0,0 0 0,0 0 15,13-13-15,-13 13 0,13-13 0,0 14 0,1-14 0,-1 13 16,0-13-16,0 0 0,14 0 0,-14 0 0,0 0 0,0 0 0,1 0 0,-1 0 0,0 0 0,0 0 0,14 0 15,-14 0-15,0 0 0,27-13 0,-14 13 0,1-27 0,-1 27 0,27-13 0,-39 0 0,38 0 16,-38-1-16,39 1 0,-14 0 0,-12 0 0,-1-1 0,1 1 0,-1 0 0,-13 0 16,1 13-16,-1-14 0,13 1 0,-13-13 0,1 13 0,-1 13 0,-13-14 0,0 1 15,0 0-15,0 0 0,-13 13 0,-1 0 0,14-14 16,-13 1-16,0 13 0,0 0 0,13-13 0,-13 13 0,-1 0 0,-12 0 0,-27-13 0,13 0 16,14 13-16,13 0 0,-1 0 0,-12 0 0,-1 0 0,-25 0 0,38 0 0,-39 0 0,0 0 0,14 0 0,12 0 0,-12 0 15,-1 13-15,13-13 0,-39 13 0,40-13 0,-14 13 0,-26 0 0,-13 14 0,26-14 16,13 0-16,14 1 0,-27-1 0,0 13 0,13-13 0,27-13 0,-40 27 0,13-14 0,14 14 15,13-27-15,-14 13 0,14-13 0,0 13 0,-1 0 0,1-13 0,13 14 0,0-1 16,-13 0-16,13 0 0,0 0 0,13-13 0,0 0 0,-13 14 16,14-14-16,-1 0 0,0 0 0,0 0 0,14 0 0,-14 13 0,13-13 0,-12 0 0,12 0 0,14 0 15,-14 0-15,14 0 0,-14 0 0,14 0 0,-13 0 0,12-13 0,14 13 0,-40 0 0,14-14 0,26 1 0,-27 13 16,54-13-16,-41 0 0,1 0 0,-27 13 0,40-14 0,-26 1 0,-14 13 0,0-13 0,0 13 16,1-13-16,-14-1 0,13 14 0,-13-13 0,0 0 0,0 0 15,-13 13-15,13-14 0,-14 14 0,1-13 0,0 13 0,-14-13 0,14 13 0,-27-13 0,1 0 16,12-1-16,1 14 0,-53-13 0,39 13 0,13-13 0,-39 13 0,27 0 0,-28 0 0,41 0 15,-1-13-15,-39 13 0,-40 0 0,1 0 0,65 0 0,-26 0 0,-14 0 0,41 0 0,-41 0 16,54 0-16,-14 0 0,-39 0 0,-14 13 0,67-13 0,-40 13 0,-14 0 0,54-13 0,13 0 16,-27 14-16,-13-1 0,40-13 0,-14 13 0,-26 0 0,14 0 0,12-13 0,1 27 0,13-27 0,-14 13 15,14 0-15,13 1 0,0-1 0,0 0 16,13-13-16,0 0 0,-13 13 0,14-13 0,-1 0 0,13 14 0,1-14 0,-1 0 16,14 0-16,-27 0 0,0 0 0,14 0 0,12 0 0,1 0 0,0 0 0,52 0 0,-65 0 0,52 0 15,-52 0-15,12 0 0,28 0 0,-41-14 0,14 14 0,66-13 0,-80 0 0,53 13 0,1-13 0,-14-1 16,106-12-16,-106 13 0,0-1 0,0 1 0,-13 0 0,13 0 0,-13 0 15,-26-1-15,12 1 0,-25 13 0,12-13 0,-13 13 0,-13-13 0,14 13 0,-1-14 16,-13 1-16,-13 13 16,-1 0-16,1 0 0,13-13 0,-26 13 0,12 0 0,-12 0 0,13 0 0,0-13 0,-14 13 15,-26 0-15,0 0 0,14 0 0,12 0 0,-26 0 0,27 0 0,-1 0 0,-12 0 0,-14 13 0,-14-13 16,-12 13-16,39-13 0,-26 13 0,27-13 0,12 14 0,-13-14 0,-26 13 0,27-13 0,-1 13 0,-26 0 0,39-13 16,-79 27-16,27-14 0,0 13 0,39-26 0,-39 27 0,39-27 0,-26 26 15,0 1-15,-14-1 0,67-12 0,0-1 0,0-13 0,13 13 16,0 0-16,-14-13 0,14 13 0,14-13 0,-1 14 15,0-14-15,0 0 0,1 13 0,-1-13 0,0 0 0,13 0 0,1 0 0,-1 0 0,14 0 16,-13 0-16,25 0 0,-25 0 0,66 0 0,-14 0 0,-13 0 0,-26 0 0,39-13 0,14-1 16,-27 1-16,13 0 0,14 0 0,66-14 0,-27 1 0,13 13 0,-26-14 15,1 1-15,-1 26 0,26-40 0,-79 27 0,0-14 16,-26 27-16,26-26 0,-53 26 0,14-13 0,-1-1 0,-12 1 0,-1 13 0,-13-13 16,-13 13-16,13-13 0,-14 13 15,1 0-15,-13-13 0,-14 13 0,27 0 0,-27 0 0,0-14 0,-26 14 0,27 0 0,-41 0 16,54-13-16,-40 13 0,39 0 0,-26 0 0,-13 0 0,26 0 0,-39 0 0,0 0 0,-14 0 0,53 0 15,-52 0-15,52 0 0,-53 0 0,40 0 0,-39 0 0,39 0 0,13 0 0,-66 0 0,-13 13 0,-13 1 16,40-14-16,39 0 0,13 0 0,-66 0 0,27 13 0,26-13 0,13 0 0,-39 13 0,39-13 16,-79 13-16,40 0 0,52-13 0,-26 0 0,14 0 0,-14 14 0,26-14 0,1 0 0,-14 13 0,27-13 15,-14 13-15,14-13 0,0 0 0,13 13 0,0 1 16,13-14-16,0 0 0,1 0 0,-1 0 0,0 0 0,13 0 16,-12 0-16,12 0 0,1 0 0,26 0 0,-1 0 0,1 0 0,-13 0 0,26 0 0,-39 0 0,52-14 0,-39 14 15,52-13-15,27 0 0,-26 13 0,-53-13 0,52-1 0,-12 1 0,-27 13 0,119-26 0,-120 26 16,54 0-16,79-27 0,-65 14 0,-28 0 0,27 0 0,-79-1 0,92 14 15,-92 0-15,-14-13 0,54 0 0,12 0 0,-26 13 0,1-14 0,-41 1 0,-13 13 16,14 0-16,-1 0 0,-13-13 0,-13 0 0,14 13 0,-28 0 16,1-13-16,0 13 0,0 0 0,0 0 0,-1 0 0,-12 0 15,-14 0-15,27 0 0,-40 0 0,0 0 0,-26 0 0,26 0 0,26 0 0,-52 0 16,13 0-16,-40 0 0,-26 13 0,-27 0 0,0 0 16,27 0-16,39 1 0,-52-1 0,-80 0 0,26 14 15,94-1-15,-1-13 0,26 1 0,-92 12 16,133-13-16,-14-13 0,26 13 0,27 1 0,-13-14 0,26 0 15,1 13-15,-1-13 16,27 0-16,-27 0 0,0 0 0,27 0 0,-27 0 0,27 0 0,-14 0 0,0 0 0,41-13 0,-1 13 0,26-14 16,41 1-16,-94 13 0,41-13 0,-41 13 0,41-13 0,-40 13 0,52-13 0,1-1 15,65-12-15,-52 26 0,-26-13 0,12-1 0,-12 1 0,-41 13 0,107-13 0,-54 0 16,-39-1-16,-13 14 0,13-13 0,-27 13 0,27-13 0,-39 13 0,12 0 0,-13-13 16,14 0-16,-1 13 0,-13 0 0,-13-14 0,-13 14 15,0-13-15,0 13 0,0 0 0,-14 0 0,14 0 16,0 0-16,-1 0 0,-25 0 0,-14 0 0,-13 0 0,-1 0 0,15 0 0,25 0 0,-39 0 0,39 0 15,-65 0-15,65 0 0,-52 0 0,-40 0 0,26 0 0,54 0 0,-41 13 0,41-13 0,-14 0 16,-40 14-16,-39-14 0,52 13 0,-78 13 0,78-13 0,41-13 0,-67 14 16,66-14-16,-39 13 0,26 0 0,13-13 0,-39 27 0,26-14 0,13-13 0,14 13 0,12-13 15,1 13-15,-13-13 0,13 14 0,13-1 16,13-13-16,0 0 0,0 13 0,14-13 0,-14 13 0,27-13 0,39 0 16,-66 0-16,53 0 0,0 13 0,-26-13 0,26 0 0,67 0 0,-41 0 15,1 0-15,13 14 0,13-14 0,-66 0 0,79 0 0,-79 0 0,132 0 0,-26 0 0,52-14 16,-131 14-16,65 0 0,27-13 0,-92 13 0,65-13 0,-79 13 0,173 0 0,-120-13 15,13 0-15,0 13 0,-26 0 0,-27 0 0,14-14 0,-53 14 0,-1 0 0,28-13 0,38 13 16,-52-13-16,-26 13 0,-1 0 0,1 0 0,-14-13 0,0 13 0,-13-14 0,13 14 0,-26 0 16,13-13-16,-13 13 0,0 0 0,-14 0 15,-13 0-15,14 0 0,13 0 0,-40 0 0,0 0 0,27 0 0,-41 0 0,41 0 0,-40 0 16,-67 0-16,54 13 0,39 1 0,-52-14 0,39 0 0,-40 13 0,54-13 0,-54 13 0,40 0 16,-79 1-16,-27-1 0,53 0 0,-79 13 0,106-12 0,-107 12 0,67 1 15,-119-1-15,93 0 0,-1-12 0,14 25 0,105-39 0,-78 27 16,12-1-16,14 1 0,65-14 0,-25 0 0,39 0 15,0 1-15,13-14 0,0 13 0,0-13 16,1 0-16,-1 0 0,27 0 0,-14 0 0,40 13 0,0-13 0,14 13 0,-41-13 0,41 0 16,-41 0-16,54 0 0,-53 0 0,66 0 0,-1 0 0,41-13 0,-27 13 0,26-13 0,-78 13 15,52-13-15,66 13 0,27-27 0,26 1 0,-53 13 16,-79-1-16,26 1 0,-66 0 0,66-14 0,-105 14 0,26 0 16,-40 0-16,0 13 0,1 0 0,-14-14 0,0 1 15,-14 13-15,1 0 0,13-13 0,-13 13 0,0 0 0,-1 0 0,-12 0 0,-1-13 0,-25 13 16,12 0-16,13 0 0,-26 0 0,14 0 0,-14 0 0,26 0 0,-39 0 0,27 0 0,-54 0 0,14 0 15,-40 13-15,79-13 0,-40 0 0,54 0 0,-53 13 0,26 0 0,-13 1 0,-53-14 16,26 26-16,14-13 0,39-13 0,-26 27 0,26-27 0,-53 26 0,54-26 0,-94 40 16,80-27-16,-13 14 0,27-14 0,-14 13 0,26-12 0,1-1 15,13 13-15,13-12 0,0-1 0,0 0 0,0 0 0,13 0 16,0-13-16,0 0 0,1 0 0,-14 14 0,26-14 0,-13 0 16,14 0-16,12 0 0,27 0 0,-39 0 0,13 0 0,13 0 0,-14 0 0,27-14 0,-39 14 15,39-13-15,-13 0 0,79-13 0,-66 12 0,1 1 0,12-13 0,40-1 16,-53 14-16,80-40 0,-80 40 0,13-14 0,-39 1 0,26 13 15,-53-1-15,40-12 0,-26 13 0,-14-1 0,0 1 0,-13 0 16,-13 13 0,0 0-16,-1 0 15,1 0-15,0 0 0,0 0 0,-14 13 0,1 0 0,-1-13 0,-26 27 0,-13-1 16,-26 27-16,65-39 0,-65 38 0,12-12 0,-12 13 16,52-40-16,-26 40 0,0-26 0,-27 52 0,53-39 15,14-14-15,13 1 0,13-14 0,0 0 16,13 0-16,0-13 0,0 0 0,1 14 0,-1-14 0,0 0 0,13 0 0,27 0 15,0 0-15,0 0 0,13 0 0,0-14 0,-26 1 0,40 0 0,-1 0 0,80-14 0,13-26 16,-67 27-16,107-27 0,-66 0 0,65-13 16,-39 13-16,-106 26 0,54-25 0,-28 12 0,-26 0 15,27-13-15,-53 0 0,-27 27 0,0-1 0,-13 14 16,0 0-16,0 0 0,0 0 0,-13 13 0,0 0 0,13-14 0,-14 14 16,-12 0-16,13-13 0,-1 13 0,-52 0 0,40 0 0,13 0 0,-1 0 0,-39 0 15,27 0-15,-27 0 0,-26 13 0,26 1 0,0-1 0,26 0 0,-78 13 0,52 1 16,-80 26-16,14-14 0,27 1 0,-14 0 0,13 0 15,-26-1-15,66-12 0,-13 12 0,0 1 16,13 0-16,27-27 0,12 13 0,14-12 0,0-1 16,14-13-16,-1 0 0,0 0 0,0 0 15,1 0-15,12 0 0,-13 0 0,14 0 0,12 0 0,-25 0 0,38 0 0,-12-13 0,0 13 16,13-14-16,-27 1 0,27 0 0,-26 13 0,65-40 0,27 1 0,0 12 16,-13-13-16,0-12 0,-13-1 0,-40 26 15,-14-13-15,-26 40 0,1-39 0,-14 26 16,0-1-16,0 1 0,0 0 0,-14 13 0,14-13 0,-13 13 0,0-14 15,0 14-15,0 0 0,-1 0 0,-12-13 0,13 13 0,-14 0 0,1 0 0,-1 0 0,1 0 0,-54 0 16,1 0-16,39 0 0,-26 0 0,40 0 0,-40 13 0,-1 14 0,-25-27 16,-1 40-16,27-40 0,0 26 0,0-13 0,-40 27 0,0-27 15,-26 27-15,79-27 0,-26 14 0,39-14 0,-13 13 0,13 1 16,1-14-16,25 0 0,1 0 0,13 1 16,13-14-16,1 0 0,-1 0 0,0 0 0,0 0 0,1 0 15,-1 0-15,26 0 0,28 0 0,-41 0 0,14 0 0,26-14 0,-53 1 0,40 13 0,26-26 16,-26 12-16,40-12 0,-1 0 0,1-1 0,-80 14 0,80-27 15,-40 27-15,26-27 0,-26 14 0,0-1 0,-53 14 0,27 0 16,-27 0-16,13-1 0,-13 1 0,0 0 0,0 0 0,-13 0 16,-1 13-16,14-14 0,-13 14 0,0 0 0,0 0 0,-14 0 0,14 0 15,-14 0-15,-12 0 0,26 0 0,-27 0 0,13 0 0,-65 0 0,39 14 0,-13-1 16,26-13-16,-13 26 0,13-13 0,-39 1 0,13 12 0,-13 14 0,-14-27 16,53 13-16,-13 1 0,-26-1 0,66-26 0,-67 53 0,27-39 0,14 25 15,12-26-15,1 27 0,13-27 0,-1 14 0,1-27 0</inkml:trace>
  <inkml:trace contextRef="#ctx0" brushRef="#br0" timeOffset="-128089.55">20704 1098 0,'13'0'0,"0"0"16,-13-13-16,13 13 0,-13-13 0,14 13 0,-1 0 0,0-14 0,0 14 0,-13-13 0,13 0 15,-13 0-15,14 13 0,-14-14 0,13 14 0,0 0 0,-13-13 0,0 0 0,13 13 0,-13-13 0,14 13 0,-14-14 0,26 1 16,-26 0-16,13 13 0,-13-13 0,14 0 0,-14-1 0,13 14 0,-13-13 0,13 13 0,-13-13 15,13 13-15,0 0 47,-13 13-31,0 0-16,0 1 0,0-1 0,14-13 0,-14 13 0,0 0 0,0 0 16,0 1-16,0-1 0,0 0 0,0 0 0,13-13 0,-13 14 0,0-1 0,0 0 0,0 0 15,0 1-15,13-1 0,-13 0 0,0 0 0,13 0 0,-13 1 0,14-1 0,-1-13 0,-13 13 16,13-13-16,0 0 0,-13 13 0,14-13 0,-1 0 0,0 0 0,0 0 0,0 0 15,1 0-15,-1 0 0,0 0 0,14 0 0,-14 0 0,13 0 0,-26-13 0,13 13 0,1-13 16,-1 0-16,0 13 0,0 0 0,-13-14 0,14 14 0,-1-13 0,-13 0 0,26 0 0,-12 0 0,-14-1 0,13 1 0,0-13 0,0 26 16,-13-14-16,13 1 0,-13 0 0,14 0 0,-14-1 0,13 14 0,-13-13 0,0-13 0,13 13 0,0-1 0,-13 1 0,0 0 15,0 0-15,0-1 0,0 1 0,0 0 0,0 0 0,0 0 0,14 13 0,-14-14 0,0 1 0,0-13 0,0 12 0,0 1 16,0 0-16,0-14 0,0 14 0,0 0 0,-14 0 0,14 0 0,-13 13 0,13-14 16,0 1-16,-13 13 0,13-13 0,-13 13 0,-1 0 15,1 0-15,0 0 0,0 0 16,0 0-16,-1 0 0,1 13 0,0-13 0,0 13 0,-1-13 0,14 14 0,-26-1 0,13 0 0,-1-13 15,-25 26-15,12 1 0,1-1 0,-1-26 0,-12 40 0,26-27 0,-27 27 0,27-40 0,-1 26 0,-39 14 16,14-13-16,-1 12 0,27-12 0,-14-1 0,14-13 0,-27 27 0,27-27 0,-13 27 0,13 0 0,-1-27 16,1 53-16,0-53 0,13 14 0,0-14 0,0 0 0,0 14 0,0-14 0,0 0 15,13-13-15,-13 27 0,40-1 0,-1 1 0,-12-1 0,-1-13 0,14 0 16,13 1-16,13-1 0,14 0 0,-14 0 0,-40-13 0,40 14 0,-26-14 0,0 0 16,26 0-16,-27 0 0,-12 0 0,26 0 0,13-14 0,13 1 0,-39 0 0,0 13 0,66-13 0,-67-1 0,1 1 0,0 0 0,39-13 15,-26 12-15,40 1 0,-67 0 0,93-27 0,-66 14 0,-27 12 0,14-12 0,0 26 0,-1-40 16,-12 40-16,13-26 0,-14 13 0,27-40 0,-27 39 0,1-12 0,-14 0 0,0 12 0,-13 1 15,14 0-15,-14 0 0,13-1 0,-13-12 0,0 13 0,0-1 0,0-12 0,0 13 16,0 0-16,0-1 0,0 1 0,0 0 0,-13 0 0,-1-1 0,14 1 0,-13 13 0,13-13 0,-13 0 16,0 0-16,-1-1 0,1 14 0,13-13 0,-13 13 0,0 0 0,0-13 0,-1 13 0,1 0 15,0 0-15,0-13 0,-1 13 0,1 0 0,0 0 0,0 0 0,-1 0 0,1 0 0,-13 0 0,-1 0 16,14 0-16,-13 0 0,-1 0 0,14 0 0,-13 13 0,12 0 0,-12-13 0,13 0 0,-14 13 0,-26 1 0,27-1 0,-1 0 16,-39 13-16,40-12 0,-1-1 0,-39 13 0,53-12 0,-27-1 0,1 13 0,12-13 0,1 14 0,-1-14 15,1 14-15,12-27 0,-12 26 0,13-13 0,-14 1 0,27-1 0,-13-13 0,0 26 0,13-13 16,-13 14-16,13-14 0,0 0 0,0 1 0,0-1 0,0 0 0,13-13 15,-13 13-15,13-13 0,0 0 0,1 14 0,-14-1 0,13-13 0,0 0 0,0 0 0,0 13 0,14-13 0,-14 13 16,40-13-16,-26 0 0,12 0 0,-12 0 0,-14 0 0,13 0 0,-12 0 0,-1 0 0,13 0 0,14 0 16,-27 0-16,27-13 0,13 13 0,-40-13 0,13 0 0,14 13 0,-27 0 0,14-14 0,-14 1 0,27 13 0,-27-13 0,0 0 0,27-1 0,-27 14 15,14-13-15,12 0 0,1-14 0,-27 14 0,14 0 0,-14 13 0,13-26 0,-12 12 0,12 1 0,-26 0 16,13 0-16,0-1 0,1-12 0,-1 26 0,-13-13 0,0-1 0,0 1 0,0 0 0,13 0 0,-13 0 16,0-1-16,0 1 0,0 0 0,0 0 0,0-1 0,0 1 0,-13 0 0,13 0 15,0 0-15,-13 13 0,-1 0 0,14-14 0,-13 1 0,0 13 0,0 0 0,13-13 0,-13 13 0,13-13 16,-14 13-16,1 0 0,0 0 0,0 0 0,-1 0 0,1 0 0,0 0 0,0 0 0,-1 0 0,-12 0 15,13 0-15,0 13 0,-27-13 0,40 13 0,-27-13 0,1 13 0,0 1 0,-1-1 0,14 0 0,0 0 16,-1 0-16,-12 1 0,13-14 0,-1 13 0,1-13 0,13 13 0,-13 0 0,-13 27 0,12-40 0,14 13 16,-13 0-16,13 1 0,0-1 0,0 0 0,0 0 0,0 1 0,0-1 0,0 0 0,0 0 15,0 1-15,0-1 0,13 0 0,1 0 0,-1-13 0,0 13 0,-13 1 0,13-14 0,0 13 0,14-13 16,13 26-16,26 1 0,-13-27 0,26 13 0,860-198 47,-873-159 0,-595 516 15,490 106-46,52-252-16,27 1 0,-27-1 0,13-26 0,1 27 15,12-27-15,1 13 0,66 0 0,-66-13 16,12 0-16,1-13 0,-13 0 0,39-14 0,-39 1 0,-13 26 16,12-27-16,-25 14 0,12 0 0,0-1 0,-12 1 0,39-26 0,-40 12 0,0 27 0,13-40 15,1 14-15,-27 13 0,13-1 0,-13 1 0,13 0 0,-13 0 0,14 0 0,-14-14 0,0 14 16,13 13-16,-13-27 0,0 14 0,0 0 0,0 0 0,0 0 0,0-1 0,0 1 0,0 0 0,0 0 0,0-1 16,0 1-16,0 0 0,-13 0 0,-1 13 0,14-14 0,-13 14 15,0 0-15,0 0 16,-1 14-16,14-1 0,-13-13 0,13 13 0,0 0 0,-13-13 0,13 14 15,0 12-15,-13-26 0,13 27 0,0-14 0,-13 0 0,13 13 0,-14-26 0,14 27 0,0-14 0,0 27 16,0-14-16,0 14 0,0-27 0,0 0 0,0 1 0,0-1 0,0 0 0,0 0 0,0 1 0,0-1 0,0 0 16,14 0-16,-1-13 0,-13 27 0,13-27 0,0 13 0,-13 0 0,13-13 0,1 0 0,-1 13 0,0-13 0,0 14 0,1-14 15,-1 13-15,13-13 0,27 0 0,-13 0 0,-27 0 0,14 0 0,-1 0 0,14 0 32,238-119-32,-239 66 0,-12 40 0,-14-1 0,-13-12 0,26 13 0,-26-1 0,0 1 15,14 0-15,-14 0 0,0 0 0,0-1 0,0 1 0,0 0 0,0 0 0,0-1 0,0 1 0,0 0 16,0 0-16,0 0 0,0-1 0,0 1 0,-14 13 0,14-13 0,-13 13 0,13-13 0,-13 13 0,13-14 0,-13 14 15,13-13-15,-13 13 0,-1-13 0,1 13 0,0 0 0,0 0 0,-1 0 0,1 0 0,0 0 16,0 0-16,-1 0 0,1 0 0,0 0 0,0 0 0,0 0 0,-1 0 0,1 0 0,13 13 16,-13 0-16,0-13 0,-1 14 0,1-14 0,13 13 0,-13-13 0,13 13 0,-13 0 0,-1 1 0,1-1 15,0 13-15,13-13 0,0 1 0,-13-14 0,13 13 0,0 0 0,0 0 0,0 1 0,0-1 16,0 0-16,0 0 0,0 0 0,0 1 0,0-1 0,0 0 0,13-13 0,-13 13 0,0 1 0,13-14 0,0 13 16,-13 0-16,14-13 0,-1 13 0,13 1 0,-12-1 0,-1-13 0,13 0 0,-12 0 15,12 13-15,14-13 0,-27 0 0,13 0 0,-12 0 0,-1 0 0,13 0 0,-12 0 0,12 0 0,14-13 16,13-14-16,-27 27 0,-26-13 0,26 13 0,-26-13 0,14 0 0,-1 13 0,-13-14 0,26 1 0,-12 13 0,-1-26 15,13-14-15,-26 27 0,14 13 0,-14-13 0,13-14 0,-13 14 0,0 0 16,0-1-16,0 1 0,0-26 0,0 25 0,0 1 0,0 0 0,0 0 0,0-1 0,0-12 0,-13 13 16,13-14-16,0 14 0,-14 0 0,14 0 0,0-1 0,-13 14 0,13-13 0,0 0 0,-13 13 15,13-13-15,-13-1 0,-1 1 0,1 13 0,0 0 32,0 0-32,13 27 0,0-14 0,-14 0 0,14 0 0,0 1 15,0-1-15,-13-13 0,13 26 0,0-13 0,0 1 0,-13-1 0,13 27 0,-13-14 0,13 1 0,0-1 16,0-13-16,0 0 0,0 1 0,0-1 0,0 0 0,0 0 0,0 1 0,0-1 0,0 0 15,0 0-15,13-13 0,0 0 0,-13 13 0,13-13 0,1 0 16,-1 0-16,0 0 0,0 0 0,1 0 0,-14-13 0,13 13 16,0 0-16,-13-13 0,13 13 0,-13-13 0,0 0 0,14 13 0,-14-14 0,13 14 0,0-13 0,-13 0 0,13 0 0,0-1 15,-13 1-15,14 13 0,-1-13 0,-13 0 0,0 0 0,13 13 0,0-40 0,-13 27 0,0-1 16,14 14-16,-1-13 0,-13 0 0,13 0 0,-13-1 0,0 1 0,0 0 0,0 0 0,0 0 16,0-1-16,0 1 0,0 0 15,-13 13-15,0 0 0,-1 0 0,1 0 0,0 0 0,0 0 16,-1 0-16,1 0 0,0 0 0,0 0 0,0 0 0,-1 0 0,1 0 0,0 13 0,0-13 0,-27 27 15,13-14-15,-12 0 0,12 13 0,1-12 0,-1 12 0,1-26 0,13 27 0,-27-1 16,0 1-16,14-14 0,-1 13 0,1 1 0,0-1 0,26-13 0,-14 1 16,1-1-16,13 13 0,0-13 0,0 1 0,0-1 0,0 0 0,0 0 15,0 1-15,13-14 0,-13 13 0,14-13 0,-1 0 0,0 0 0,0 0 16,0 0-16,1 0 0,-1 0 0,0 0 0,0 0 0,1 0 0,-1 0 0,0 0 0,0 0 16,1 0-16,-1-13 0,0-1 0,13 14 0,-12-13 0,-14 0 0,13 0 0,0 13 0,-13-14 0,13 14 15,1-13-15,-1 0 0,-13 0 0,13 0 0,-13-1 0,0 1 0,0 0 0,0 0 0,0-1 0,0 1 16,0 0-16,0 0 0,0 0 0,0-1 0,0 1 0,-13 13 0,13-13 0,-13 13 0,13-13 15,-14 13-15,14-14 0,0 1 0,-13 13 0,13-13 0,-13 13 0,0 0 0,13-13 0,-14 13 0,1 0 16,0-14-16,0 14 0,0 0 0,-1 0 0,1 0 0,0 0 16,0 0-16,-1 0 0,1 0 0,0 0 0,0 14 0,-1-14 15,1 13-15,0-13 0,13 13 0,-13-13 0,13 13 0,-13-13 0,-1 14 0,1-14 0,-13 26 16,12-13-16,-12 14 0,13-14 0,-27 13 0,14 1 16,-27 13-16,26-27 0,1 13 0,-1-13 0,1 14 15,13-14-15,-1 14 0,14-14 0,-13-13 0,13 13 0,0-26 47,0 0-47,0-1 0,0 1 0,0 0 0,-13 13 0,13-13 0,-13-1 16,-1 1-16,1 0 0,0 0 0,0 0 0,-1-1 0,1 1 0,0 13 0,-13-26 0,-1 12 15,14 14-15,0-13 0,-14 0 0,-26 0 0,40 0 0,-53-14 0,39 27 0,-25-13 0,-1 0 16,26-1-16,1 14 0,-40-13 0,13 13 0,-13 0 0,39-13 0,-39 13 0,39 0 0,-39-13 0,27 13 16,-14 0-16,-13 0 0,-27 0 0,14 0 0,52 0 0,-13 13 0,14-13 0,13 0 0,-40 13 15,13-13-15,27 13 0,-14-13 0,14 0 0,-26 14 0,-1-1 0,-13 0 0,40 0 0,-14-13 0,1 27 16,-1-14-16,14 0 0,0-13 0,13 13 0,-13 14 0,13-14 0,-14-13 15,14 13-15,0 1 0,0-1 0,0 0 0,0 0 0,0 0 16,14-13-16,-14 14 0,13-14 0,-13 13 0,13-13 0,0 0 16,1 0-16,-1 0 15,0 0-15,-13-13 0,0-1 16,0 1-16,0 0 0,0 0 0,0 0 0,0-1 0,0 1 16,0 0-16,-13 13 0,13-13 0,-13-1 0,13 1 0,-14 13 0,14-13 15,-13 0-15,13 0 0,-13 13 0,0 0 0,-1-14 0,1 1 0,0 13 0,0 0 0,13-13 0,-14 13 16,1-13-16,0 13 0,-13 0 0,26-14 0,-27 14 0,14 0 0,0 0 0,-14 0 0,14 0 0,0 0 0,0 0 15,-27 0-15,13 0 0,14 0 0,0 0 0,0 0 0,-14 0 0,14 0 0,-27 0 0,27 0 0,-13 14 16,-27-1-16,26 0 0,-12 0 0,-1 1 0,-26 12 0,39-13 0,1 0 0,-27 1 16,-13 25-16,13-12 0,-13 12 0,52-25 0,-65 25 0,66-25 0,-53 25 15,39-25-15,-65 65 0,52-53 0,0 14 0,27-27 0,-13 14 16,12-1-16,1 1 0,13-1 0,0 1 0,0-14 0,0 0 16,27-13-16,-14 0 0,0 0 0,-13 13 0,13-13 0,0 0 0,14 0 15,-14 0-15,0 0 0,27 0 0,-27 0 0,40 0 0,-13 0 0,-14-13 0,1 0 0,13 0 0,-1-14 0,41-13 16,-41 40-16,41-52 0,-1 12 0,-26 13 0,13-12 0,13-14 15,14-13-15,-27 26 0,14-13 0,-14-13 0,-27 26 0,-12 14 16,-1-1-16,-12 1 0,-1-14 0,-13 27 0,0-14 16,0 14-16,0 0 0,0-13 0,0 12 0,-13 1 0,-1 13 0,14-13 0,-13 0 0,0 13 15,13-14-15,-13 14 0,-1 0 0,14-13 0,-13 13 0,0 0 0,0 0 0,0 0 0,-1 0 16,1 0-16,0 0 0,0 0 0,-1 0 0,1 0 0,0 0 0,0 0 0,-1 0 0,14 13 16,-13-13-16,-13 14 0,13-1 0,-14 0 0,14 0 0,-14 1 0,14-1 0,0 13 15,-27-13-15,27 14 0,-13-1 0,-1-12 0,1 25 0,-1 14 16,14-53-16,13 13 0,-13 14 0,13-1 0,-14-12 0,14-1 0,0 0 0,-13 0 0,13 0 0,0 1 15,0-1-15,0 0 0,0 0 0,0 1 0,0-1 0,13-13 0,-13 13 0,14-13 0,-14 13 16,13-13-16,-13 14 0,13-14 0,0 0 0,-13 13 0,14-13 0,-1 0 0,0 0 0,0 0 0,1 0 16,-1 0-16,0 0 0,0 0 0,0 0 0,1 0 0,-1-13 0,0 13 0,0-14 0,1 1 0,-1 13 15,-13-13-15,13 0 0,0-1 0,1 1 0,-14 0 0,13 13 0,-13-13 0,13-1 0,-13 1 0,0 0 0,0 0 16,0 0-16,0-14 0,0 14 0,0 0 0,0-1 0,0 1 0,0 0 0,0 0 0,0 0 16,0-1-16,-13 1 0,0-13 0,-1 12 0,14 1 0,-26 0 0,13 0 0,-1-1 15,1 14-15,0-13 0,13 0 0,-13 13 0,13-13 0,-27 13 0,1-13 0,-1 13 0,27-14 0,-13 14 16,0 0-16,13-13 0,-27 13 0,14 0 0,0 0 0,0 0 0,-1 0 0,-12 0 0,13 0 0,0 0 15,-1 0-15,1 0 0,-13 13 0,12-13 0,-12 14 0,13-1 0,-1-13 0,1 26 0,0-13 16,-27 14-16,27-14 0,0-13 0,13 13 0,-13 1 0,-1-1 0,1 13 0,0 1 0,0-14 16,13 0-16,-13 0 0,-1 14 0,14-1 0,-13-12 0,13-1 0,0 0 0,0 27 15,0-27-15,0 0 0,0 0 0,0 1 0,0-1 0,0 0 0,0 0 0,0 1 16,13-14-16,1 13 0,-1-13 0,0 13 0,0-13 0,0 0 0,1 0 16,-1 0-16,0 0 0,0 0 0,1 0 0,-14-13 0,13 13 0,0 0 0,0-13 0,0-14 15,1 14-15,-1 0 0,0-1 0,0 1 0,1 0 0,-1-14 0,0 14 16,0-26-16,-13 25 0,14-12 0,-14 13 0,0-1 0,0 1 0,0 0 15,0 0-15,0 0 0,0-1 0,0 1 0,0 0 0,-14 13 0,14-13 0,-13 13 16,0 0-16,13-14 0,-13 14 0,-1 0 16,1 0-16,0 0 0,0 0 0,13 14 15,0-1-15,-14 0 0,14 0 0,-13-13 0,13 14 0,0-1 0,-13-13 0,0 13 16,13 0-16,0 0 0,0 1 0,-13-14 0,13 26 0,0-13 0,0 1 0,0-1 0,0 0 16,0 0-16,0 0 0,0 1 0,0-1 0,0 0 15,13-13-15,0 0 0,0 0 0,0 0 16,1 0-16,-1 0 0,0 0 0,0 0 0,1 0 15,-1 0-15,-13-13 0,13 13 0,0-13 0,1-1 0,-1 14 0,-13-13 0,26 13 16,-26-26-16,13 26 0,1-13 0,-1 13 0,-13-14 0,13 14 0,0-13 0,-13 0 0,14 13 0,-1 0 0,-13-13 16,13 13-16,0 0 0,-13-14 0,14 14 0</inkml:trace>
  <inkml:trace contextRef="#ctx0" brushRef="#br0" timeOffset="-119365.04">7078 4762 0,'13'0'47,"0"0"-47,0 0 0,1 0 16,-1 0-16,0 0 0,0 0 0,0 0 0,1 0 0,12 0 0,106 14 16,-118-14-16,-1 0 0,0 0 0,14 0 0,-14 0 0,0 0 0,13 0 0,41 0 15,12 13-15,-53-13 0,14 0 0,-27 0 0,1 0 0,12 13 0,1-13 0,12 0 16,107 0-16,-133 0 0,27 0 0,-27 0 0,13 0 0,-12 0 0,12 0 0,0 0 15,-12 0-15,52 13 0,119-13 0,-172 0 0,1 0 0,25 0 16,-12 0-16,224 14 0,-225-14 0,27 0 0,-26 0 0,-1 0 16,133 0-16,-53 0 0,-80 0 0,1 0 0,-1 0 0,1 0 0,-1 0 15,1 0-15,-1 0 0,40 0 0,133 0 0,-173 0 0,1 0 0,-1-14 16,1 14-16,-1 0 0,-13 0 0,27 0 0,13 0 0,132-26 0,-172 26 0,0 0 16,14-13-16,-1 13 0,-12 0 0,12-14 0,-13 14 0,173-26 0,-173 26 15,0 0-15,13 0 0,-12 0 0,-1-13 0,13 13 0,-12 0 0,-1 0 0,13 0 0,80 0 0,-93 0 0,27 0 16,0 0-16,-14 0 0,-13 0 0,40 0 0,13 0 0,27 0 15,-53 0-15,-27 0 0,0 0 0,14 0 0,-1 0 0,-13 0 0,1 0 0,105 0 16,-106 0-16,0 0 0,0 0 0,14 0 0,-14 0 0,0 0 0,0 0 0,1 0 0,-1 0 0,0 0 0,80 13 16,-80-13-16,0 0 0,0 0 0,1 0 0,-1 0 0,0 0 0,40 0 15,-40 0-15,1 0 0,-1 0 0,0 0 0,0 0 16,0 0-16,1 0 0,-1 0 16</inkml:trace>
  <inkml:trace contextRef="#ctx0" brushRef="#br0" timeOffset="-102236.17">17171 4194 0,'-13'0'0,"0"0"0,0 0 0,0 0 0,-1 0 0,1 0 15,13 13-15,-26-13 0,12 0 0,1 0 0,0 0 16,13 13-16,-13-13 0,-1 0 0,1 0 0,0 0 0,0 0 0,13 13 15,-13-13-15,-1 0 0,14 14 0,-26-14 0,13 0 0,-1 13 16,1-13-16,0 0 0,0 0 0,0 13 0,-1-13 0,1 0 16,13 13-16,-13-13 0,13 13 0,-13-13 0,13 14 15,-14-14-15,1 0 0,13 13 0,-13-13 0,0 0 0,13 13 16,0 0-16,-14-13 0,1 0 0,13 14 0,-13-14 0,13 13 0,-26-13 16,26 13-16,0 0 0,-14-13 0,1 0 0,13 14 0,-13-14 15,13 13-15,-13-13 0,13 13 0,0 0 16,0 0-1,0 1 1,0-1-16,0 0 16,0 0-16,0 1 0,13-14 0,-13 13 15,0 0-15,13-13 0,-13 13 0,13-13 0,-13 14 0,0-1 0,14-13 0,-14 13 16,0 0-16,13 0 0,0-13 0,-13 14 0,13-14 0,0 13 0,-13 0 16,14-13-16,-1 13 0,13 1 0,-12-1 0,-14 0 0,13-13 0,0 0 15,0 0-15,-13 13 0,66 0 0,-52-13 0,-1 14 0,0-14 16,0 13-16,1-13 0,-1 0 0,13 0 0,40 13 0,-52 0 0,12-13 0,-13 14 15,14-14-15,-14 0 0,0 0 0,0 0 0,1 13 0,105 13 0,-93-26 0,-13 14 0,1-14 0,12 0 16,-13 0-16,14 13 0,-14-13 0,13 13 0,-12-13 0,-1 0 0,13 0 0,67 26 0,-67-26 0,1 14 0,-14-14 0,0 0 16,14 0-16,-1 0 0,-12 13 0,-1-13 0,13 13 0,1-13 0,-14 0 0,106 0 0,-93 13 15,-12-13-15,-1 0 0,13 0 0,-12 0 0,12 14 0,1-14 0,-1 0 0,-13 0 0,0 0 0,80 0 0,-53 0 0,-14 0 16,-13 0-16,27 0 0,-13 0 0,-1 0 0,-13 0 0,0 0 0,14 0 0,-1 0 0,1 0 0,132 0 16,-146 0-16,13 0 0,1 0 0,-14 0 0,13-14 0,-12 14 0,12 0 0,14 0 0,92-26 15,-119 26-15,1 0 0,12 0 0,-13 0 0,14 0 0,-14-13 0,13 13 0,-12 0 0,-1-14 0,0 14 0,0 0 0,120-26 16,-120 26-16,0 0 0,-13-13 0,13 13 0,1 0 0,-1 0 0,26-27 15,-25 27-15,-1 0 0,-13-13 0,13 13 16,-13-13-16,13 13 16,-13-13-16,0-1 0,0 1 15,0 0-15,0 0 0,0-1 0,0 1 0,0 0 16,0 0-16,0 0 0,0-1 0,-13 14 0,13-13 0,0 0 16,0 0-16,-13 13 0,13-27 0,-13 27 0,13-13 0,0 0 0,-14 13 15,14-13-15,-13-1 0,0 14 0,13-13 0,0 0 0,-13 13 0,0-13 16,-1 13-16,1-14 0,-13 1 0,12 0 0,1 0 0,0 13 15,0-14-15,-1 14 0,-12-26 0,13 26 0,0 0 0,-1-13 0,1 13 0,0-13 0,0 13 16,-1-14-16,1 14 0,0 0 0,0-13 0,-1 13 0,-12-13 0,13 13 0,-53-27 0,26 14 16,27 0-16,-14 13 0,14-13 0,0 13 0,0-14 0,-14 14 0,14-13 0,-53 0 0,52 0 0,-12 13 15,13 0-15,0-13 0,-1 13 0,-12-14 0,13 14 0,-40-26 0,26 26 0,-65-27 16,52 27-16,27-13 0,0 13 0,-27-13 0,27 13 0,-146-26 16,146 26-16,-1-14 0,-12 14 0,13 0 0,0 0 0,-14-13 0,14 13 0,-14 0 0,-12 0 0,-54-13 15,53 0-15,27 13 0,0 0 0,0 0 0,-14 0 0,14 0 0,0 0 0,-14 0 0,1 0 0,13-14 0,-93 14 16,66 0-16,27 0 0,-14-13 0,14 13 0,0 0 0,-14 0 0,14 0 0,-26 0 0,25 0 0,-52 0 15,-53-13-15,106 13 0,-27 0 0,14 0 0,-67 0 16,67 0-16,-14 0 0,27 0 0,0 0 0,-1 0 0,-12 0 0,13 0 0,13 13 16,-27-13-16,-26 0 0,27 13 0,13-13 0,-1 0 0,1 0 0,0 0 0,0 0 0,-1 0 15,-52 27-15,53-27 0,0 0 0,0 0 0,-1 0 16,1 0-16,0 0 0,-14 0 0,14 0 0,0 0 0,0 0 16,0 0-16,-1 0 0,1 0 0,0 0 0,0 0 15</inkml:trace>
  <inkml:trace contextRef="#ctx0" brushRef="#br0" timeOffset="-90479.74">24950 4974 0,'13'0'47,"-13"-13"-47,14 13 0,-1 0 0,0 0 0,0 0 0,27-13 16,-14-1-16,-12 14 0,-1 0 0,13 0 0,-12 0 0,12 0 0,-13-13 0,1 13 15,65 0-15,-53-13 0,-12 13 0,12 0 0,1 0 0,-14 0 0,0 0 0,13-13 0,1 13 0,-14 0 0,14 0 16,-1 0-16,1 0 0,105-13 0,-92 13 0,-27 0 0,13 0 0,1 0 0,-1 0 0,1 0 0,-14 0 0,13 0 16,14 0-16,-14 0 0,107 0 0,-107 0 0,1 0 0,-1 0 0,1 0 0,-1 0 0,0 0 0,1 0 0,-1 0 0,-12 0 0,25 0 15,-26 0-15,27 13 0,132 0 0,-145-13 0,-14 0 0,13 0 0,1 0 0,-1 0 0,1 0 16,-14 0-16,13 0 0,27 0 0,80 13 0,-107-13 0,1 0 0,-14 13 0,0-13 0,13 0 16,1 0-16,-14 0 0,27 0 0,-1 0 0,-25 0 0,78 0 0,-52 0 0,-14 0 0,-12 0 0,-1 0 15,13 0-15,-12 0 0,-1 0 0,13 0 0,1 0 0,92 0 0,-106 0 0,13 0 0,-12-13 16,-1 13-16,0 0 0,0 0 0,1 0 0,12 0 0,-13 0 0,67 0 0,-54 0 15,-26-13-15,13 13 0,1 0 0,12 0 0,-13 0 0,1 0 0,25 0 0,-26 0 0,1 0 16,-1 0-16,0 0 0,0 0 0,1 0 0,-1-13 0,0 13 16,0 0-16,1 0 0,-1 0 15</inkml:trace>
  <inkml:trace contextRef="#ctx0" brushRef="#br0" timeOffset="-89523.98">28231 4180 0,'0'14'47,"0"-1"-47,13-13 0,-13 26 15,0-12-15,0-1 0,0 0 0,0 0 0,0 0 0,0 1 0,0 12 16,0-13-16,0 14 0,0-14 0,0 0 0,0 1 0,0-1 0,0 0 0,0 0 0,0 14 0,-13-14 0,13 0 0,0 0 0,-13 120 15,13-120-15,0 0 0,0 14 0,-13-1 0,13-13 0,0 14 0,-14-1 0,14-13 0,0 1 0,0 12 16,0-13-16,0 80 0,-13-67 0,13-12 0,0 12 0,0-13 0,-13 1 0,13-1 0,0 0 0,0 0 16,0 0-16,0 1 0,0-1 0,0 40 0,0-40 0,0 0 0,0 1 0,0-1 15,0 0-15,0 0 16,0-26 62,0 0-78,-13 0 0,13-1 16,0 1-16,0 0 0,0 0 0,0-1 0,0 1 15,0 0-15,0 0 0,0-1 16,0 1-16,0 0 16,0 0-16,0 0 15,-14 13-15</inkml:trace>
  <inkml:trace contextRef="#ctx0" brushRef="#br0" timeOffset="-88938.18">23588 4035 0,'0'13'0,"0"-26"0,0 39 16,0-12-16,0-1 0,0 0 0,0 0 0,0 1 0,0 25 0,13-12 0,0 52 16,0-53-16,-13 1 0,14 26 0,-14-13 0,0-27 15,39 132-15,-39-131 0,0-1 0,0 0 0,0 0 0,13 14 0,-13-14 0,0 0 0,14 14 16,-1 65-16,-13-79 0,0 1 0,0-1 0,13 0 0,-13 0 0,0 1 0,13-1 0,-13 0 15,0 0-15,14 14 0,-14-14 0,0 0 0,13-13 0,-13 13 0</inkml:trace>
  <inkml:trace contextRef="#ctx0" brushRef="#br0" timeOffset="-88522.48">23733 4180 0,'13'0'0,"-13"-13"0,14 13 15,25-13-15,-26 13 0,1 0 0,-1 0 0,0 0 0,0 0 0,1 0 0,-1-13 0,0 13 0,0 0 16,14 0-16,65 0 0,-52 0 0,-13 0 0,-14 0 0,13 0 0,1 0 0,-14 0 0,27 0 0,-14 0 0,1 0 16,25 0-16,-12 0 0,106 0 0,-107 0 0,1 0 0,-14 0 0,14 0 0,-13 0 0,-1 0 0,14 0 15,-14 0-15,27 0 0,-13 0 0,277 0 0,-290 0 0,12 0 0,1 0 0,0 0 0,0 0 16,-1 0-16,14 0 0,0 0 0,-13 0 0,211 13 0,-185-13 0,-26 0 0,0 0 0,13 13 0,-14-13 16,14 0-16,-13 0 0,0 0 0,26 13 0,-13-13 0,304 14 0,-318-14 0,14 0 0,-13 13 0,13-13 15,-13 0-15,13 13 0,13-13 0,-13 0 0,0 13 0,-14-13 0,14 0 0,331 27 16,-331-27-16,-27 0 0,27 13 0,-13-13 0,13 0 0,0 13 0,-14-13 0,41 13 0,184 1 15,-184-14-15,-54 0 0,1 0 0,-1 0 0,14 13 0,-14-13 0,14 0 0,158 13 16,-158-13-16,-27 0 0,14 0 0,-14 0 0,0 0 0,14 0 0,-14 0 0,0 0 0,0 0 0,67 0 16,-67 0-16,-13 13 0,13-13 0,0 0 0</inkml:trace>
  <inkml:trace contextRef="#ctx0" brushRef="#br0" timeOffset="-87781.9">24077 5106 0,'27'-52'16,"-14"52"-16,0-14 0,0 14 0,0-13 0,-13 0 15,14 13-15,-14-13 0,13 13 0,0 0 0,0 0 0,-13-14 0,14 14 0,52-26 0,-53 13 16,0 13-16,0 0 0,1 0 0,-14-14 0,26 14 0,-13-13 0,1 13 0,25 0 0,80-39 15,-92 39-15,-14 0 0,13-14 0,-12 14 0,12 0 0,1 0 0,-1 0 0,-13-13 0,14 13 0,-1-13 0,146 0 16,-159 13-16,14 0 0,-1 0 0,1-14 0,-1 14 0,1 0 0,-1 0 0,1 0 0,-1 0 0,1 0 0,145-13 16,-120 13-16,-25 0 0,-1 0 0,1 0 0,-14 0 0,14 0 0,-1 0 0,14 0 0,92-13 15,-106 13-15,1 0 0,-14 0 0,0 0 0,27 0 0,-27 0 0,0 0 0,27 0 0,-13 0 0,78-13 16,-91 13-16,-1 0 0,0 0 0,0 0 0,1 0 0,-1 0 0,0 0 0,0 0 0,1 0 0,52-14 16,-53 14-16,0 0 0,0 0 0,1 0 0,-1 0 0,0 0 15</inkml:trace>
  <inkml:trace contextRef="#ctx0" brushRef="#br0" timeOffset="-86873.17">23799 4974 0,'53'0'47,"-40"0"-47,1 0 0,-1 0 0,0 0 16,0 0-16,53 0 0,-52 0 0,12 0 0,-13 0 0,1 0 0,12 13 0,-13-13 15,14 0-15,12 14 0,54-14 0,-66 0 0,-14 0 0,13 0 0,-13 0 0,14 13 0,-1-13 0,-12 0 16,25 13-16,-12-13 0,-14 0 0,225 13 0,-225-13 0,14 0 0,-1 0 16,1 0-16,-1 14 0,159-1 0,-171-13 0,12 0 0,14 0 0,-14 0 0,1 0 0,-1 0 15,-13 0-15,27 0 0,-14 0 0,14 0 0,13 0 0,93 0 0,-133 0 0,13 0 0,1 0 16,-14 0-16,13 0 0,-12 0 0,12 0 0,-13 0 0,14 0 0,92 0 0,-93 0 16,-12 0-16,12 0 0,-13 0 0,0 0 0,1-13 0,39 13 0,-40 0 15,0 0-15</inkml:trace>
  <inkml:trace contextRef="#ctx0" brushRef="#br0" timeOffset="-85999.17">24672 5159 0,'14'0'16,"-14"-13"-16,13 13 16,0 0-16,-13-13 0,13 13 0,1 0 0,-1 0 0,0-13 0,0 13 15,0 0-15,1 0 0,-1-14 0,0 14 0,0 0 0,1 0 0,12-13 16,-13 0-16,1 13 0,-1 0 0,0 0 0,0 0 0,0 0 0,1 0 0,-1-13 0,0 13 0,0 0 0,93-13 15,-93 13-15,14 0 0,-14-14 0,14 14 0,-1 0 0,-13 0 0,0 0 0,1 0 0,25 0 0,-25 0 0,131-13 16,-118 13-16,-14 0 0,0-13 0,27 13 0,-27 0 0,0 0 0,0 0 0,14 0 0,118-13 16,-118 13-16,-14 0 0,0 0 0,1 0 0,12 0 0,-13 0 0,14 0 0,-1 0 0,40 0 15,-52 0-15,-1 0 0,0 0 0,0 0 0,0 0 0</inkml:trace>
  <inkml:trace contextRef="#ctx0" brushRef="#br0" timeOffset="-85231.38">24421 5040 0,'13'0'62,"1"0"-62,-1 0 0,13 0 16,-13 0-16,14 0 0,-14 0 0,0 0 0,1 0 0,-1 0 0,0 0 0,0 0 0,0 0 0,14 0 0,-1 0 16,-12 0-16,78 0 0,-79 0 0,14 0 0,-1 0 0,-12 0 0,25 0 0,-25 0 0,12 0 0,0 0 0,-12 0 0,25 0 0,1 0 15,145 14-15,-158-14 0,-1 0 0,1 0 0,-1 0 0,14 0 0,-27 0 0,13 0 0,1 0 0,26 13 16,-13-13-16,-1 0 0,14 0 0,-26 13 0,-1-13 0,1 0 0,-1 0 0,0 0 0,-12 0 0,25 13 0,-25-13 0,-1 0 15,13 0-15,1 0 0,-1 0 0,93 0 0,-106 0 0,1 0 0,-1 0 0,13 0 0,-12 0 16,-1 0-16,13 0 0,-39 0 47,0 0-47,0 0 0,-1 0 0,-12 13 0,13-13 16,-1 0-16,1 0 0,0 0 0,0 0 0,0 0 0,-1 0 0,1 0 0,0 0 0,-67 14 0,54-14 0,13 0 15,-14 0-15,14 0 0,0 0 0,-14 0 0,1 13 0,13-13 0,-14 0 0,1 0 0,-212 0 16,211 0-16,1 0 0,-1 0 0,1 0 0,-1 0 0,-12 0 0,-1 0 0,0 0 0,-211 0 15,211 0-15,14 0 0,-1 0 0,-12 0 0,-1 0 0,14 0 0,-14 0 0,0 0 0,14 0 0,-1 0 0,-131-13 16,131 13-16,1 0 0,-1 0 0,1 0 0,12 0 0,1 0 0,-26-14 0,25 14 0,1 0 0,0 0 0,-14 0 0,-26-13 16,27 13-16,13 0 0,0 0 0,13-13 0,-14 13 0,1 0 0,0 0 0,0 0 0,13-13 31,13 13-15,0 0-1,0 0-15,-13-13 0,14 13 0,-1 0 0,0 0 0,0 0 0,0 0 0,-13-14 16,27 14-16,52-13 0,-65 13 0,12 0 0,-13 0 0,14 0 0,-27-13 15,13 13-15,13 0 0,41-13 0,-54 13 0,0 0 0,0 0 0,0 0 0,1 0 0,-1 0 0,13-14 0,1 14 16,-14 0-16,0 0 0,0-13 0,120 13 0,-120 0 0,13-13 0,-12 13 16,12 0-16,-13 0 0,1 0 0,-1 0 0,0 0 0,80-13 0,-80 13 0,0 0 15,0 0-15,1 0 0,-1 0 0,0 0 0,0 0 0,0 0 0,1 0 0,-28 0 63,1 0-63,0 0 15,0 0-15,0 0 0,-1 0 0,14 13 0,-13-13 0,0 0 0,-53 13 16,39-13-16,1 0 0,13 13 0,-1-13 0,1 0 0,-13 0 0,-93 27 16,92-27-16,-13 0 0,27 0 0,-13 0 0,-1 0 0,1 0 0,-40 0 0,-80 13 15,120 0-15,-1-13 0,-26 0 0,14 0 0,-14 0 0,13 14 16,-79-14-16,106 0 0,0 0 0,-14 0 0,14 0 0,0 0 0,-1 0 0,-12 0 0,-67 0 16,80 0-16,0 0 0,0 0 0,-1 0 15,28 0 16,-1 0-31,0 13 0,0-13 0,1 0 0,-1 0 16,0 0-16,0 0 0,0 0 0,1 13 0</inkml:trace>
  <inkml:trace contextRef="#ctx0" brushRef="#br0" timeOffset="-68325.94">26194 4829 0,'13'-14'47,"0"14"-47,0 0 15,1 0-15,-14-13 0,13 13 0,0 0 16,0 0-16,1 0 0,-1 0 16,-13-13-16,13 13 0,0 0 0,0 0 15,1 0-15,12-13 16,-13 13-16,1 0 0,25 0 15,-25 0-15,-1 0 0,0 0 0,0 0 0,0 0 0,54 0 16,-54 0-16,0 0 0,0 0 0,67 0 16,-67 0-16,0 0 0,40 0 15,-40 0-15,1 0 0,-1 0 0,0 0 0,0 0 16,0 0-16,1 0 0,-1 0 0,0 0 16,0 0-16,1 0 15,-1 0-15,0 0 0,0 0 0,1 0 16,-1 0-16,0 0 0,0 0 0,0 0 15,1 0-15,-1 0 0,0 0 0,0 0 16,1 0-16,-1 0 16,0 0-16,0 0 15,0 0-15,1 0 0,-1 0 0,0 0 16,0 0-16,1 0 0,-1 0 0,0 0 0,0 0 16,1 0-16,-1 0 0,0 0 0,0 0 0,0 0 0,1 0 15,-1 0-15,0 0 0,0 0 0,1 0 16,-1 0-16,0 0 15,0 0-15,1 0 0,-1 0 16,0 0-16,0 0 0,0 0 0,1 0 16,-1 0-1,0 0 17,0 0-17,1 0-15,-1 0 0,0 0 0,0 0 0,0 0 16,1 0-16,-1 0 0,0 0 0,0 0 15,1 0-15,-1 0 0,0 0 0,0 0 16,1 0 15,-1 0-15,0 0-16,0 0 0,0 0 16,1 0-16,-1 0 0,0 0 15,0 0-15</inkml:trace>
  <inkml:trace contextRef="#ctx0" brushRef="#br0" timeOffset="-9865.13">5093 13375 0,'0'0'0,"0"145"16,0-39-16,0-53 0,0 489 0,0-475 0,13-28 15,-13 1-15,0 39 0,14-39 0,12 304 0,-26-318 0,0 14 16,13-14-16,-13 14 0,14 26 0,-14-13 0,39 252 15,-39-292-15,14 40 0,38 145 16,-52-171-16,0-14 0,0 0 0,0 0 0,14 0 0,-1 27 0,13 79 16,-26-92-16,14-27 0,-14 13 0,0 0 0,13 0 0,13 54 15,-26-54-15,0 0 0,14 0 0,-14 0 0,0 1 0,52 118 16,-38-106-16,-14-12 0,0-1 0,0 13 0,13-12 0,-13-1 0,66 212 16,-53-199-16,-13 1 0,13 26 0,-13-40 0,14 40 0,92 198 15,-93-225-15,0 14 0,0-27 0,-13 14 0,27 26 0,105 158 16,-119-184-16,14-1 0,-14 1 0,0-1 0,0-13 0,27 40 0,0-13 0,171 172 15,-171-173-15,-13-25 0,-14 12 0,40 14 0,238 172 16,-265-199-16,1 0 0,12 13 0,14 1 16,106 52-16,-106-52 0,-40-27 0,53 26 0,-39-13 0,12-13 0,1 14 0,-13-1 15,197 0-15,-184-13 0,0 0 0,-14 0 0,1 0 0,-1-13 0,14 0 0,-14 13 16,14-14-16,-13 1 0,211-93 0,-212 93 0,27-27 0,-13 27 0,52-53 0,-52 40 0,53-54 16,-40 54-16,595-622 0,-542 542 15,-67 53-15,451-582 0,-411 516 0,0 13 0,-39 53 16,53-93-16,-40 80 0,198-278 0,-79 80 0,53-107 15,-159 252-15,27 0 0,26-106 0,-93 159 0,14 13 0,26-66 0,-26 53 0,-14 0 0,40-80 16,-26 80-16,13-53 0,-13 53 0,-1-53 0,41-13 0,-27-14 0,-27 93 0,14-66 0,-14 53 0,27-79 16,0-1-16,-40 93 0,40-79 0,27-67 0,-14 27 0,-27 40 0,-12 53 0,-1-1 0,27-52 15,-26 13-15,26-13 0,-14-1 0,-12 54 0,65-172 0,-39 118 0,-13 1 0,13-13 16,-40 65-16,27-79 0,-14 93 0,-13 0 0,14 0 0,13-53 0,13-106 0,-40 93 0,13 66 0,-13 13 16,14-66-16,-14 52 0,0-12 0,1-40 0,-14 66 0,39-106 0,-39 106 0,0 1 0,14-28 0,-14 27 0,13-66 0,-13 66 0,0 0 15,13 0-15,-13 0 0,0 14 0,0-27 0,0 13 0,0-13 0,0 26 0,0-13 0,0 13 0,0-13 0,0 14 0,0-14 0,0 0 0,0 13 16,-13 1-16,13-1 0,0 0 0,0 0 0,0 1 0,-13-14 0,-1 13 0,14 0 0,-13 1 0,13-1 0,0 0 0,-13 1 0,0 12 0,13-12 0,-14-28 0,1 1 15,0 27-15,0-1 0,13 0 0,-14 1 0,14 12 0,-13-26 0,0 13 0,-13-12 0,26 12 0,0 0 0,-27 14 0,27-14 0,-13 0 0,-27-52 16,27 52-16,13 0 0,-13 1 0,-1 12 0,1-12 0,0-14 0,0 0 0,0 13 0,-1 14 0,1-14 0,-13-13 0,12 13 0,14 1 0,-39-28 16,-1-25-16,27 52 0,-27-26 0,14-13 0,-1 52 0,14-13 0,-13 1 0,12-1 0,1 14 0,-13-14 0,12 13 0,-12-39 15,-27 0-15,27 27 0,-27-41 0,26 54 0,14-1 0,-14-12 0,-12-14 0,26 39 0,-14-25 0,1 12 0,-67-65 16,-13-14-16,93 79 0,-40-12 0,27 12 0,-14-13 0,13 27 0,1-13 16,-40-27-16,26 13 0,0 27 0,14-13 0,0-1 0,-1 14 0,1 0 0,-1-14 0,-13 1 0,1-1 0,-1 1 15,-13-1-15,-26-12 0,39 12 0,14 14 0,-27 0 0,26-14 0,1 14 0,-1 0 0,-12-14 16,12 27-16,1-26 0,-14 13 0,-39-14 0,52 14 0,1 0 0,13 13 0,-40-13 0,26-1 0,14 14 0,-27-13 15,27 0-15,-13 13 0,12-13 0,-25 13 0,12 0 0,-12-14 0,-28 1 0,41 13 0,13 0 0,-14 0 0,1 0 0,-14-13 0,14 13 0,-1 0 16,1 0-16,-1 0 0,1 0 0,-1 0 0,-12 0 0,12 0 0,-52 0 0,52 0 0,1 0 0,-1 0 0,-12 0 0,12 0 0,-12 0 0,-1 0 0,13 0 16,-12 0-16,-1 13 0,0-13 0,14 13 0,-14 1 0,-26-1 0,0 0 0,-13 0 0,12 27 0,1-27 15,0 14-15,0-14 0,0 27 0,39-27 0,-12-13 0,-80 66 0,92-53 0,-52 27 0,52-27 0,-12 14 0,12-14 16,-52 40-16,-67 39 0,41-26 0,-41 67 0,0-14 16,14-13-16,53-40 0,13 13 0,-106 93 0,106-92 0,-14-1 15,-12 27-15,25-14 0,14-39 0,-13 40 0,13-27 0,-13 27 0,-92 79 0,38 0 16,41-53-16,-27 13 0,14-13 0,12 13 0,-78 67 0,38-27 0,15-40 15,12-13-15,-13 27 0,14-14 0,-1-26 0,14 26 0,-120 119 16,120-132-16,-14 14 0,1-1 0,12-13 0,1 0 0,-14 27 0,-13 52 16,-26 67-16,92-133 0,-52 106 0,52-79 0,0 13 0,-26 92 15,13 67-15,27-146 0,13 53 0,-1-66 0,1-66 0,13 79 0,0-79 0,0 0 0,0 13 16,0 80-16,0 12 0,0-105 0,0 0 0,0 0 0,13 26 0,-13-26 0,14 0 0,-1 0 0,0-1 0,-13 1 0,13 0 0,1 13 16,-1-13-16,53 251 0,-26-145 0,-27-120 0,27 133 0,-14-106 0,1 106 0,-1-132 0,14 105 0,-14-105 15,27 145-15,-13-53 0,13 0 0,0-26 0,-1 53 0,1-40 0,-26-106 0,26 93 0,13-14 16,-13 14-16,26-13 0,-39-41 0,-14-65 0,27 53 0,-13-40 0,0-1 15,-27-25-15,27 13 0,-14-14 0,27 40 0,-13-53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9:49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4617 14433 0,'0'0'0,"13"0"0,-13-13 15,13 13-15,67-27 0,-67 27 0,0 0 16,0 0-16,1-13 0,-1 13 0,0 0 0,0-13 0,1 13 0,-1 0 0,0 0 0,0 0 0,1 0 0,-1 0 15,0 0-15,0 0 0,0 0 0,1 0 0,12 0 0,-13 0 0,1 0 0,12 0 0,-13 0 0,1 0 0,-1 0 0,13 0 0,1 0 0,-14 0 0,27 0 16,-27 0-16,13 0 0,-12 0 0,-1 0 0,13 13 0,-13-13 0,1 0 0,12 13 0,-13-13 0,1 0 0,-1 0 0,13 14 0,-12-14 16,-1 0-16,0 0 0,-13 13 0,13-13 0,0 0 0,-13 13 0,14-13 15,-14 13-15,0 0 16,0 1 31,-14-14-47</inkml:trace>
  <inkml:trace contextRef="#ctx0" brushRef="#br0" timeOffset="762.99">4511 14473 0,'0'0'0,"13"13"0,40 0 16,-53 0-16,0 1 0,14-14 0,-14 13 15,13-13-15,0 0 0,-13 13 16,13-13-16,-13 13 47,0 1-47,0-1 0,0 0 0,0 0 0,0 0 0,0 1 0,0-1 0,0 0 0,0 0 0,0 14 15,0-14-15,0 14 0,0-14 0,13 0 0,-13 13 0,0-12 0,0-1 0,0 13 0,14 1 0,-14-14 0,0 0 0,0 14 0,0-1 0,0 14 16,13-14-16,-13 1 0,0-1 0,13-13 0,-13 14 0,0-1 0,0 1 0,13-14 0,-13 14 0,14-1 0,-14 14 0,0-27 0,13 13 0,-13-12 0,0 12 16,0 14-16,13-14 0,-13-13 0,13 14 0,-13-1 0,0 1 0,0-1 0,13-12 0,-13 12 0,0 0 0,14 14 0,-14-27 0,13 14 0,-13 26 15,0-40-15,0 13 0,13 1 0,-13-1 0,0 1 0,0-14 0,13 0 0,-13 27 0,0-27 0,0 14 0,0-14 0,0 13 0,0 14 0,0-27 0,0 0 0,0 40 16,0-26-16,0 26 0,0 13 0,0-40 0,0 1 0,0 26 0,0-14 0,0 14 16,0-13-16,0 39 0,0-65 0,0 12 0,0-13 0,0 27 0,0-27 0,0 0 0,0 14 0,0-1 0,0 1 0,0-14 15,0 0-15,0 27 0,0-27 0,0 14 0,0-14 0,-13 13 0,13-12 0,0-1 0,0 0 0,0 0 0,0 0 0,0 1 0,0 12 0,0-13 16,0 1-16,0-1 0,0 0 0,0 0 0,0 1 0,0-1 0,0 0 0,0 0 0,0 0 0,0 1 15,0-1-15,0 0 0,13-13 0,-13 13 0,0 1 16,14-14-16,-14 13 16,13-13-16,-13 13 0,0 0 0,0 1 0,13-14 0,-13 13 0,0 0 15,0 0-15,13-13 0,-13 13 0,14-13 0,-14 14 0,0-1 0,0 0 0,13-13 0,-13 13 0,0 1 16,0-1-16,13-13 0,-13 13 0,0 0 0,0 0 0,0 1 0,13-14 0,-13 13 0,13-13 16,-13 13-16,0 0 0,0 1 0,14-14 0,-14 13 0,0 0 0,0 0 0,13-13 15,-13 14-15,0-1 0,0 0 0,0 0 0,13-13 0,-13 13 0,13-13 16,-13 14-16,0-1 0,14-13 0,-14 13 15,13-13 1,0 0-16,0 0 16,1 0-16,-1 0 0,0 0 0,-13-13 0,13 13 0,0 0 0,1 0 15,-1 0-15,0 0 0,0 0 0,1 0 0,-1 0 0,0 0 0,0 0 0,1 0 16,12 0-16,-13 0 0,0 0 0,1 0 0,-1 0 0,0 0 0,0 0 0,14 0 0,-14 13 0,0-13 0,14 0 0,-14 0 0,13 13 16,-12-13-16,-1 0 0,13 14 0,1-14 0,-1 13 0,-26 0 0,13-13 0,14 0 0,-14 0 0,0 13 0,14 1 0,-14-14 0,0 13 0,1-13 15,12 13-15,0 0 0,-12-13 0,-1 13 0,0-13 0,0 0 0,-13 14 0,14-14 0,-1 13 0,0-13 0,0 13 16,1-13-16,-1 0 0</inkml:trace>
  <inkml:trace contextRef="#ctx0" brushRef="#br0" timeOffset="9609.09">23601 781 0,'-13'0'0,"-1"0"0,1 0 0,0 0 0,0 0 0,-1 0 15,1 13-15,0-13 0,0 0 0,0 0 0,-1 0 0,1 0 0,13 13 0,-26-13 0,12 0 0,-12 0 16,13 0-16,-1 13 0,1-13 0,0 0 0,0 0 0,0 13 0,-1-13 0,1 0 0,0 0 0,0 0 0,-1 0 0,1 14 0,0-14 15,0 0-15,-27 0 0,14 13 0,12-13 0,1 0 0,-13 13 0,-1-13 0,14 0 0,0 0 0,-14 0 0,1 0 0,13 13 0,-1-13 0,-12 0 16,-1 14-16,1-14 0,13 0 0,-14 0 0,1 13 0,-1-13 0,14 0 0,-13 0 0,-1 0 0,1 0 0,-1 0 0,-12 0 0,12 13 0,1-13 16,-1 0-16,14 0 0,-53 13 0,13-13 0,0 0 0,27 0 0,12 13 0,-12-13 0,-1 0 0,14 14 0,0-14 0,-13 0 15,12 0-15,1 0 0,-13 0 0,-1 13 0,14-13 0,0 13 0,-14-13 0,14 13 0,0-13 0,0 0 16,13 14-16,0-1 0,13-13 16,-13 13-16,13-13 0,0 0 0,-13 13 0,13-13 0,1 0 0,-1 14 0,0-14 0,0 13 0,1-13 15,-1 0-15,0 0 0,0 13 0,1-13 0,-1 0 0,13 13 0,14-13 0,-14 0 0,-12 0 0,-1 13 0,13-13 0,-12 0 0,12 0 0,-13 0 16,14 14-16,-1-14 0,1 0 0,-14 0 0,13 0 0,1 0 0,-1 0 0,1 0 0,-14 0 0,13 0 0,-12 0 0,25 0 0,-12 0 0,-14 0 0,13 0 0,1 0 0,-1 0 15,1 0-15,-1 0 0,-13 0 0,14-14 0,-1 14 0,1 0 0,-1 0 0,-12 0 0,12 0 0,0-13 0,1 0 0,-1 13 0,-12 0 0,12 0 16,1-13-16,-14 13 0,0-13 0,13 13 0,-12-14 0,-1 14 0,13 0 0,-26-13 0,14 13 0,12 0 0,-13-13 0,0 0 0,1 13 0,12-14 0,-13 14 16,14-13-16,-27 0 0,13 13 0,0-13 0,1 13 0,-1-14 0,0 1 0,0 0 0,0 13 0,-13-13 15,14 13-15,-1-13 0,-13-1 0,13 14 0,-13-13 0,0 0 0,0 0 16,0-1-16,0 1 16,-13 0-1,0 13-15,-1 0 0,14-13 0,-13 13 0,0 0 0,0 0 16,0 0-16,-1 0 0,1 0 0,0 0 0,0 0 0,-1 0 0,1 0 0,0 0 0,0 0 0,-1 0 0,1 0 0,-13 0 15,13 0-15,-1 0 0,-12 13 0,13-13 0,-1 0 0,-12 0 0,13 0 0,0 0 0,-1 0 0,1 13 0,0-13 0,-14 13 0,14-13 16,0 0-16,-27 14 0,1-1 0,25-13 0,-12 0 0,13 13 0,-27-13 0,27 0 0,-1 13 0,-12 1 0,13-14 0,-14 0 0,1 13 0,-1-13 16,1 13-16,13-13 0,-14 0 0,1 13 0,13 0 0,-14-13 0,1 14 0,-1-14 0,1 0 0,12 13 0,-12 0 0,0-13 0,12 0 0,-12 13 0,-1 1 15,14-14-15,-13 13 0,-1-13 0,1 13 0,-1 0 0,-12 1 0,25-1 0,-12-13 0,0 0 0,12 13 0,-12-13 0,13 13 0,-14 0 16,14-13-16,0 0 0,-1 0 0,14 14 0,-26-14 0,13 13 0,0-13 0,13 13 0,-14-13 0,1 0 0,13 13 16,13-13-1,1 0-15,-1 0 0,0 0 16,0 0-16,0 0 0,1 0 0,-1 14 0,0-14 0,0 0 0,1 0 0,-1 0 0,0 0 0,0 0 0,14 0 0,-14 0 0,13 0 15,-12 0-15,12 13 0,-13-13 0,14 0 0,13 0 0,-14 0 0,0 0 0,-12 0 0,52 0 0,-40 0 0,27 0 0,-26 0 16,-1 0-16,-13 0 0,14 0 0,-14 0 0,13 0 0,1 0 0,-1 0 0,1 0 0,-14 0 0,14 0 0,12 0 0,-26 0 0,27 0 0,-13-13 16,-1 13-16,14-14 0,-27 14 0,0 0 0,0 0 0,14 0 0,-14-13 0,14 13 0,-1-13 0,-13 13 0,27 0 0,0-13 0,-27 13 15,27-14-15,-27 14 0,13-13 0,-13 13 0,1 0 0,-1-13 0,0 13 0,0 0 0,14-13 0,-14 13 0,14 0 0,-27-13 0,13-1 0,0 14 16,0 0-16,0 0 0,1-13 0,-1 13 0,0 0 0,0-13 0,1 0 0,-1 13 0,0 0 0,-13-14 16,13 14-16,-13-13 15,-13 13 1,0 0-1,0 0-15,-1 0 0,1 0 0,0 0 0,0 0 0,-1 0 0,1 0 0,0 0 16,0 0-16,0 0 0,-14 0 0,14 13 0,-14-13 0,14 0 0,-13 14 0,12-14 0,1 0 0,0 0 0,0 0 0,0 0 0,-1 0 16,1 13-16,0-13 0,-14 0 0,1 0 0,13 13 0,-14-13 0,14 0 0,0 0 0,0 0 0,-1 0 0,1 13 0,-13-13 0,12 0 15,-12 0-15,0 0 0,12 0 0,-12 14 0,13-14 0,-1 13 0,1-13 0,0 0 0,0 0 0,-1 0 0,1 0 16,0 0-16,0 0 0,0 0 0,-1 13 0,1-13 0,0 0 0,0 0 0,26 0 47,0 0-47,0 0 0,1 0 0,-1 0 0,0 0 0,0 0 0,0 0 0,1 0 0,-1 0 15,0 0-15,0 0 0,1 0 0,-1 0 0,0 0 0,0 0 0,14 0 0,-14-13 0,13 13 0,1-13 0,-14 13 16,0 0-16,1 0 0,-1 0 0,0 0 0,-13-14 0,27 14 0,-14 0 0,0 0 0,0-13 0,0 0 0,1 13 0,-1 0 0,0 0 16,0-13-16,1 13 0,-1 0 0,0-14 0,0 14 0,0 0 0,-13-13 0,14 13 0,-14-13 0,13 13 0,0 0 15,0-13-15,1 13 0,-1-14 0,0 14 0,0-13 0,-13 0 0,14 13 0,-1 0 0,-13-13 16,13 13-16,-13-13 0,13 13 0,-13-14 31,-13 14-15,0 0-16,0 0 0,-1 0 15,1 0-15,0 0 0,0 0 0,-1 0 0,1 0 0,0 0 0,0 0 0,-1 0 0,1 0 0,0 0 0,0 0 0,-14 0 16,14 0-16,0 0 0,-14 0 0,-12 0 0,26 0 0,-14 14 0,-26-14 0,27 0 0,12 0 0,-12 13 0,-14-13 0,14 0 0,-14 0 16,-26 0-16,40 0 0,-67 13 0,-39 0 0,105-13 0,-13 0 0,14 0 0,-14 13 0,1-13 0,-1 0 0,0 14 15,1-14-15,-1 0 0,0 0 0,14 0 0,-54 13 0,1-13 0,26 13 0,13-13 0,1 13 0,-1-13 0,0 0 0,14 0 0,-14 0 0,-39 14 16,52-14-16,-12 13 0,12-13 0,-39 0 0,26 13 0,-26-13 0,40 0 0,-1 0 0,1 0 0,13 0 0,-27 0 0,13 0 16,-25 0-16,38 0 0,-12 0 0,-1 0 0,1 0 0,-14 13 0,1-13 0,12 0 0,14 0 0,0 0 15,-1 0-15,1 0 0,0 0 0,13 14 0,13-14 31,0 0-31,1 0 0,-1 0 0,0 0 0,-13-14 0,27 14 0,-14 0 0,0 0 0,0 0 0,14 0 16,-14 0-16,0 0 0,27 0 0,-27 0 0,14 0 0,-1 0 0,0 0 0,1 0 0,13 0 0,26 0 0,-40 0 0,1 0 16,-1 0-16,1 0 0,26 0 0,-27 0 0,14 0 0,-14 0 0,14 0 0,-14 0 0,1 0 0,-1 0 0,27-13 0,-13 13 0,39 0 15,-26-13-15,13 13 0,-39 0 0,-1 0 0,14 0 0,0 0 0,-14-13 0,14 13 0,-14 0 0,27-14 0,13 1 16,14 13-16,-54 0 0,0-13 0,14 13 0,-13 0 0,-1-13 0,1 13 0,12-14 0,1 14 0,-14 0 0,14-13 0,-13 13 0,25-13 0,-12 0 16,26 13-16,-39 0 0,-1-13 0,1 13 0,-1-14 0,1 14 0,-1-13 0,1 13 0,-1 0 0,40-13 0,-53 13 0,14-13 0,-14 13 15,53 0-15,-53 0 0,27-14 0,-27 1 0,1 13 0,-1 0 0,0 0 0,0 0 0,0-13 0,1 13 0,-1 0 0,0 0 16,-13-13-16,13 13 0,-13-13 15,-13 13-15,0 0 16,0 0-16,-1 0 0,1 0 0,0 0 0,0 0 0,-14 0 0,14 0 0,0 0 16,0 0-16,-1 0 0,-25 0 0,12 0 0,1 13 0,-1-13 0,-12 0 0,12 0 0,14 0 0,-27 0 0,-13 13 15,14-13-15,12 0 0,-39 0 0,13 0 0,-39 0 0,52 13 0,-26-13 0,39 0 0,-12 0 0,-1 13 16,0-13-16,-26 0 0,26 14 0,1-14 0,-27 0 0,26 0 0,-26 13 0,26-13 0,14 0 0,-80 13 0,66 0 0,0-13 16,1 0-16,-27 14 0,26-14 0,0 0 0,0 0 0,-12 0 0,12 13 0,-40-13 0,41 13 0,-14-13 0,13 13 0,0-13 0,-39 0 0,39 0 15,1 13-15,12-13 0,-26 0 0,27 14 0,-1-14 0,1 0 0,-40 13 0,13-13 0,13 13 0,27-13 0,-13 0 0,-1 13 0,14-13 0,0 14 16,-14-14-16,14 0 0,-14 0 0,14 13 0,0-13 0,0 0 0,26 0 15,0 0 1,-13 13-16,13-13 0,14 0 0,-14 0 0,0 0 0,1 0 0,12 0 0,-13 0 0,1 0 0,38 0 0,-12 13 0,-13-13 16,39 0-16,-40 0 0,1 0 0,12 0 0,1 0 0,0 0 0,-1 0 0,14 0 0,-13 0 0,0 0 0,92 14 0,-79-14 0,66 0 15,-66 0-15,0 0 0,39 0 0,-39 0 0,0 0 0,0 0 0,27 0 0,-41 0 0,14 0 0,0 0 0,53 0 0,26 0 16,-79 0-16,-13 0 0,13 0 0,0 0 0,-14 0 0,14 0 0,-13-14 0,26 14 0,0-13 0,-26 13 0,13-13 0,-13 13 0,12 0 0,28-13 16,-27-1-16,53 14 0,-67-13 0,1 13 0,0-13 0,-1 13 0,-12-13 0,12 13 0,1 0 0,0-14 0,-1 14 0,-12-13 0,13 0 0,13 13 15,26-26-15,-39 12 0,13 14 0,-27-13 0,-13 13 0,0-13 0,14 13 0,-14 0 0,0 0 0,-13-13 0,27-1 16,-14 14-16,0-13 0,-13 0 31,-13 13-31,0 0 0,0 0 0,-1 0 0,1 0 16,0 0-16,0 0 0,-14 0 0,14 0 0,-13 0 0,12 0 0,-12 0 0,13 0 0,-1 0 0,-12 0 0,13 0 0,-1 0 15,1 0-15,-13 0 0,-1 0 0,14 0 0,-40 0 0,13 13 0,27-13 0,-40 0 0,40 13 0,-13-13 0,-1 0 0,1 0 0,-1 0 16,14 0-16,-40 0 0,27 14 0,-1-14 0,-12 13 0,-14-13 0,39 0 0,-12 13 0,-1-13 0,14 0 0,-13 0 16,13 0-16,-14 13 0,1-13 0,-1 14 0,1-14 0,13 0 0,-1 0 0,-25 13 0,25-13 0,-12 13 0,13-13 0,-1 0 0,1 0 0,0 0 0,0 13 15,0-13-15,-14 0 0,14 13 0,0 1 0,-1-14 0,1 0 0,13 13 0,-13-13 0,13 13 16,0 0-1,0 1-15,0-1 16,13-13-16,0 0 0,1 0 0,-14 13 0,13-13 0,0 0 16,0 0-16,1 0 0,-1 0 0,-13 13 0,26-13 0,-13 0 0,1 0 0,-1 14 0,0-14 0,27 0 0,39 13 15,-26-13-15,-13 13 0,-14-13 0,1 0 0,12 0 0,-12 0 0,-14 0 0,27 0 0,-1 0 0,1 0 16,0 0-16,-27 0 0,14 0 0,-14 0 0,40 0 0,-27 0 0,1 0 0,-14 0 0,0 0 0,27 0 0,-27 0 0,40 0 16,-13 0-16,-27 0 0,13 0 0,-13 0 0,1 0 0,-1 0 0,0 0 0,0 0 0,14 0 0,-14 0 0,0 0 0,1-13 0,-1 13 15,13-13-15,-13 13 0,-13-14 0,14 14 0,-1-13 0,0 13 16,-13-13-16,0 0 0,0-1 0,0 1 0,0 0 15,-13 0-15,13-1 0,-13 14 0,13-13 0,-14 13 0,14-13 16,0 0-16,-13 13 0,0 0 0,13-13 0,-13 13 0,13-14 0,-13 14 0,-1-13 0,1 13 0,13-13 0,-13 13 0,0 0 16,13-13-16,-14 13 0,-12 0 0,-1-14 0,14 14 0,-13-13 0,13 0 0,-1 13 0,-12 0 0,13 0 0,-14-13 0,14 13 15,-14 0-15,14-13 0,-13 13 0,-1-14 0,-26 14 0,1 0 0,25 0 0,-13-13 0,14 13 0,-27 0 0,27 0 0,-27 0 0,26 0 16,1-13-16,-54 13 0,14 0 0,-13 0 0,-40 0 0,53 0 0,26 0 0,0 0 0,1 0 16,-1 0-16,-79 0 0,92 0 0,-52 0 0,-14 0 0,67 0 0,-53 0 0,39 13 0,13-13 0,-12 13 0,-41-13 15,41 0-15,-1 14 0,0-14 0,1 13 0,12-13 0,-39 13 0,-27 0 0,27 0 0,13 1 0,0-14 16,27 13-16,-14 0 0,14-13 0,-1 13 0,1 1 0,-1-14 0,-12 26 0,25-26 0,1 0 0,0 13 15,0 0-15,0-13 0,-1 14 0,1-14 0,0 13 0,13 0 0,-13-13 0,13 13 0,0 1 16,0-1-16,0 0 0,0 0 0,0 1 0,13-14 16,0 13-16,0-13 0,-13 13 0,14-13 0,-14 13 0,13-13 0,0 0 0,0 0 0,0 13 15,14-13-15,-14 0 0,0 0 0,1 0 0,-1 14 0,0-14 0,0 0 0,14 0 0,-14 0 0,13 0 0,-12 13 0,12-13 0,14 0 16,13 0-16,13 0 0,-13 0 0,13 0 0,-13 0 16,26 0-16,-26 0 0,13 0 0,-39 0 0,39 0 0,-40 0 0,14 0 0,13 0 0,-27 0 0,41 0 15,12 0-15,-26 0 0,-13 0 0,12 0 0,-25 0 0,13 0 0,-1 0 0,27-13 0,-39 13 0,-1 0 0,41 0 16,25-14-16,-26 14 0,-26 0 0,13 0 0,13 0 0,-53 0 0,14-13 0,-1 13 0,1 0 15,-1-13-15,27 13 0,-40 0 0,27 0 0,-27-13 0,14 13 0,-14-13 0,0 13 0,0 0 0,1 0 16,-14-14-16,13 14 0,-13-13 16,0 0-16,-13 13 15,13-13-15,-14 13 0,14-14 0,-26 14 0,13 0 0,-1-13 0,1 13 16,0 0-16,0 0 0,-1 0 0,1-13 0,0 13 0,-13 0 0,26-13 0,-27 13 0,1 0 0,12 0 0,1 0 0,0 0 0,-14-14 16,-12 14-16,12-13 0,-26 13 0,14 0 0,-14 0 0,0-13 0,26 13 0,1 0 0,-27-13 0,13 13 0,14 0 15,-1 0-15,1-13 0,-14 13 0,14 0 0,-1 0 0,-39 0 0,-53 0 0,79 0 0,14 0 0,-40 0 0,26 0 16,-13 0-16,-13 0 0,0 0 0,-13 0 0,-1 0 0,-26 0 0,67 0 0,-41 0 15,54 0-15,-14 0 0,-39 0 0,52 0 0,1 0 0,-1 0 0,1 0 0,-27 0 0,0 0 0,13 0 0,27 0 0,-26 13 16,12-13-16,-13 0 0,27 0 0,0 13 0,0-13 0,13 13 0,-14-13 0,14 13 16,14-13-1,-14 14-15,13-14 0,0 0 0,0 0 0,1 13 0,-1-13 0,13 13 0,1-13 0,-1 0 16,-13 0-16,1 13 0,12-13 0,1 0 0,-14 0 0,13 14 0,1-14 0,-1 0 0,-13 0 0,14 0 0,26 0 0,-27 0 0,14 13 0,26-13 16,-26 0-16,13 13 0,-27-13 0,40 0 0,-39 0 0,-1 0 0,40 0 0,-39 0 0,-1 0 0,40 0 15,27 0-15,-66 0 0,25 0 0,-25 0 0,13 0 0,-14 0 0,27 0 0,-27 0 0,1 0 0,-1-13 0,27 13 16,13 0-16,-26 0 0,13-13 0,-40-1 0,14 14 0,12 0 0,-25 0 0,12-13 0,1 13 0,-14-13 0,13 13 15,-13 0-15,14-13 0,-1 13 0,-12-14 0,-1 14 0,0 0 0,0 0 0,-13-13 0,14 13 0,-1 0 16,-13-13-16,13 13 0,-13-13 0,13 13 0,-13-13 0,0-1 16,0 1 15,0 0 31,0 0-62,0-1 0,0 1 0,0 0 0,0 0 16,0 0-16,-13 13 0,13-14 0,0 1 0,-13 13 0,13-13 0,0 0 16,-13-1-16,-1 14 0,14-13 0,-13 13 0,13-13 0,-13 0 0,0 13 0,-1 0 15,14-14-15,-13 14 0,0-13 0,0 13 0,-1 0 0,1-13 0,0 13 0,0 0 0,0-13 16,-1 13-16,1 0 0,0 0 0,0 0 0,-14 0 0,14-13 0,-14 13 0,14 0 0,0 0 0,0 0 0,-14 0 16,-12 0-16,25 0 0,1 0 0,-13 0 0,-14 0 0,27 0 0,-14 0 0,-12 0 0,12 0 0,1 13 0,-1-13 0,-12 0 15,-14 0-15,39 0 0,-25 13 0,-1 0 0,0-13 0,1 0 0,12 13 0,1-13 0,-27 14 0,26-1 0,1-13 16,-93 26-16,66-12 0,-40 12 0,54-13 0,-14 1 0,26-1 0,-26 0 15,14 0-15,-14 0 0,13 1 0,0-1 0,40 0 0,-26-13 0,13 13 0,-1 1 0,1-1 16,13 0-16,-13-13 0,13 13 0,0 0 0,0 1 0,0-1 16,13 0-16,0-13 0,-13 13 0,14-13 0,-1 14 0,0-14 15,14 0-15,-14 13 0,0-13 0,0 0 0,14 0 0,26 13 0,-14 0 0,-12-13 0,-1 14 0,1-14 0,12 0 16,28 0-16,-41 0 0,1 0 0,12 13 0,41-13 0,-14 0 0,-13 0 0,0 13 0,-14-13 0,-12 0 16,12 0-16,28 0 0,-28 0 0,1 0 0,-14 0 0,80 0 0,13 0 0,-39-13 0,-41 13 0,27 0 15,14 0-15,-54-13 0,27 13 0,-26-14 0,52 1 0,-13 13 0,0-13 0,-26 0 0,0 13 0,13-14 16,-27 14-16,14 0 0,-1-13 0,14 0 0,-26 0 0,39 13 0,0-27 0,0 14 0,-26 0 15,-14 0-15,1 13 0,-1-14 0,1 1 0,-14 0 0,0 13 0,0-13 0,-13-1 16,0 1-16,0 0 0,0 0 16,-13 13-16,0-13 0,0 13 0,0-14 0,-1 14 0,1-13 0,-13 13 15,-1 0-15,-13-13 0,27 13 0,-13 0 0,13 0 0,-1 0 0,-12-13 0,-14 13 0,-26-14 0,-53 1 16,66 13-16,-13 0 0,39 0 0,-12 0 0,-41 0 0,41 0 0,12 0 0,-52 0 0,-40-13 16,26 13-16,14 0 0,-1 0 0,41 0 0,-1 0 0,-53 0 0,41 0 0,12 0 0,-39 0 15,-1 0-15,-12 0 0,-1 0 0,53 0 0,-39 0 0,39 0 0,-39 0 0,39 0 0,0 0 0,-39 0 16,13 0-16,0 0 0,26 0 0,14 0 0,-27 0 0,13 13 0,0-13 0,1 13 0,-1-13 0,27 0 0,-53 0 15,39 14-15,-13-1 0,27 0 0,-26-13 0,12 13 0,14-13 0,0 14 0,-1-14 0,14 13 16,-13-13-16,13 13 0,0 0 0,0 0 0,0 1 0,0-1 16,0 0-16,13 0 0,1-13 0,-14 14 0,13-1 0,0-13 0,0 13 0,14 0 0,-14 0 15,13-13-15,-12 0 0,-1 14 0,13-1 0,1-13 0,26 26 0,-27-12 0,54-14 0,-54 13 0,27 0 0,0 0 16,26 1-16,54-1 0,-67-13 0,40 13 0,-67-13 0,1 0 0,39 13 16,-39-13-16,13 0 0,-27 0 0,54 0 0,-1 0 0,-13 0 0,27 0 0,-67 0 0,54 0 0,-54 0 15,53 0-15,-52 0 0,66-13 0,-67 13 0,14 0 0,39-13 0,-26 13 0,26-13 0,-52-1 0,-1 14 16,14 0-16,13 0 0,-27-13 0,1 0 0,26 0 0,-27 13 0,40-14 0,-26 1 0,0 13 0,-40-13 15,26 13-15,1-13 0,-14 13 0,13-14 0,-12 14 0,-14-13 0,13 13 0,0-13 0,0 0 0,-13 0 16,13 13-16,-13-14 0,0 1 16,0 0-16,-13 0 0,0 13 15,0 0-15,13-14 0,-13 14 0,-1 0 0,1 0 0,0 0 0,0 0 16,-1 0-16,1 0 0,-53 0 0,26 0 0,1 0 0,-67 0 16,66 0-16,0 0 0,-26 0 0,27 0 0,-14 0 0,0 14 15,13-14-15,-26 0 0,39 0 0,-25 13 0,38-13 0,-25 0 0,-28 13 0,54-13 0,-13 0 0,-27 13 16,13-13-16,-26 14 0,53-14 0,-27 13 0,14-13 0,-1 0 0,1 13 0,-14 0 0,27-13 0,-14 0 0,1 13 15,-1 1-15,14-14 0,-26 13 0,25-13 0,1 0 0,0 13 0,0 0 0,-1-13 0,14 14 16,0-1-16,0 0 16,0 0-16,14-13 0,-14 14 0,13-14 0,0 0 15,0 0-15,1 13 0,-1-13 0,0 0 0,13 13 0,14 0 0,-13-13 16,-1 0-16,-13 0 0,14 13 0,-1-13 0,1 14 0,39-14 0,-53 0 0,40 13 0,-13-13 0,-1 0 16,1 13-16,0-13 0,-1 0 0,1 0 0,39 0 0,-52 0 0,13 0 0,-14 0 0,27 0 15,0 0-15,-40 0 0,14 0 0,26 0 0,-14 0 0,54 0 0,-54 0 0,-12-13 0,13 13 16,-1-13-16,1 13 0,-14 0 0,-12-14 0,39 1 0,-27 13 0,27-13 0,-27 0 0,14 13 15,0-13-15,-14-1 0,14 14 0,0-26 0,-14 26 0,27-27 16,-27 27-16,1-13 0,13 0 0,-40 0 0,13-1 0,0 14 0,0 0 16,-13-13-16,14 13 0,-1 0 0,-13-13 0,0 0 31,0 0-31,-13 13 16,-1 0-16,14-14 15,-13 14-15,0 0 0</inkml:trace>
  <inkml:trace contextRef="#ctx0" brushRef="#br0" timeOffset="28312.07">8215 4339 0,'0'0'0,"-13"0"0,0 0 0,0 0 0,-1 0 0,1 0 0,0 13 0,0-13 0,-1 0 0,14 14 0,-26-14 0,13 0 0,0 0 0,-27 13 15,-185 79-15,199-78 16,-14-1-16,-172 119 0,199-105 0,-14-27 0,14 26 0,-13-13 15,-14 27-15,-198 198 0,225-225 0,-14 14 0,-12 26 16,-1 13-16,-13-26 0,-93 171 0,120-158 0,13-26 0,-40 39 16,40-40-16,-40 67 0,0-1 0,-146 319 0,146-306 15,27-65-15,26 13 0,-93 132 0,1 93 0,26-66 0,39-146 16,-13 66-16,27-79 0,-26 79 0,-1 27 0,-106 622 16,146-715-16,-13 13 0,13 0 0,-13 93 0,0-92 0,-27 634 15,40-621-15,-13-14 0,13 1 0,0-1 0,0-13 0,0 27 0,0 793 16,0-714-16,0-93 0,0 14 0,13 0 0,-13-1 0,13 14 0,14 159 0,65 700 15,-52-793-15,13 93 0,66 238 16,-66-345-16,-27-78 0,1-27 0,-1 26 0,14 67 0,-14-80 0,332 701 16,-279-648-16,-53-53 0,41 53 0,25 14 0,-26-28 0,212 253 15,-251-319-15,52 54 0,-39-53 0,-1-1 0,80 94 0,-39-67 16,224 172-16,-238-198 0,-26-27 0,0 13 0,26 14 16,317 92-16,-343-119 0,39-13 0,-39 0 0,0 0 0,-1 0 0,1 0 15,119 0-15,-119 0 0,-1 0 0,1 0 0,13 0 0,13-13 0,-26 0 0,-1 0 0,1 0 0,0-1 0,26-12 0,-26 13 16,185-80-16,-146 40 0,-13 27 0,40-41 0,-40 28 0,27-27 0,-40 39 0,-1-26 0,41-13 15,-27 13-15,93-92 0,-80 52 0,-39 40 0,13 13 0,53-92 0,-53 66 0,26-40 0,-39 40 0,-1 13 0,41-92 16,12-1-16,-12 14 0,-54 52 0,14 1 0,26-53 0,-26 13 0,-14 53 0,27-106 0,-26 92 0,-1-12 16,27-80-16,-27 79 0,14-105 0,0-1 0,-27 107 0,27-107 0,-27 93 0,0-26 0,0 26 0,1 0 0,-1 0 0,-13 1 15,13-1-15,-13-13 0,13 13 0,-13-132 0,14 0 0,-14 132 0,0 0 0,0 0 0,0-119 0,0 80 0,0 26 0,-14 13 0,1-13 16,13 13-16,-13 0 0,13 0 0,-13-13 0,-1-13 0,-12-93 0,26 93 0,-13 26 0,-14-13 0,27 13 0,-13 0 0,0-53 0,0-79 0,13 132 16,-14 1-16,14-1 0,-13-27 0,0 28 0,0-41 0,-1 40 0,-38-211 0,38 224 0,1-13 0,0-13 0,-14 27 0,-39-226 15,40 226-15,-27-94 0,26 94 0,-39-120 0,-26-26 0,65 145 0,-13 14 0,1 0 0,-41-93 0,41 92 16,-41-52-16,41 66 0,-27-53 0,26 66 0,-66-93 0,-13 1 0,93 118 0,-67-65 0,0 12 15,40 41-15,-26-14 0,26 13 0,-40-13 0,-12-13 0,-41 13 0,67 27 0,39 12 16,-66-25-16,67 39 0,-14-13 0,13-1 0,-26 1 0,13 13 0,13 0 0,1 0 0,-14 0 0,13 0 0,-26 0 0,26 0 0,14 0 16,-14 0-16,13 0 0,-12 0 0,-1 0 0,14 13 0,-1 1 0,-26-14 0,27 13 0,-1 13 0,1-26 0,-14 27 0,-13-1 0,0 14 0,27-27 15,-27 27-15,27-14 0,-27 40 0,39-39 0</inkml:trace>
  <inkml:trace contextRef="#ctx0" brushRef="#br0" timeOffset="32219.66">11404 5689 0,'0'0'0,"-14"26"0,1 14 0,0-27 0,13 27 0,-13-14 0,-1-13 0,-25 80 15,-1-1-15,14-39 0,-1-26 0,-13 52 0,27-26 0,-40 13 0,40-13 0,-53 53 16,-27 53-16,40-40 0,-26 26 0,39-92 0,1 27 0,-1-14 0,-26 66 0,13-66 0,26 14 0,-78 92 0,25-14 16,-12 1-16,12 0 0,-26 26 0,67-92 0,-14-14 0,13 27 0,-66 66 0,53-93 0,14 14 0,-14 39 15,-40 40-15,-52 106 0,39-80 0,40-92 0,-27 106 0,40-133 0,-53 133 0,53-119 0,0-1 0,-52 133 16,-14-27-16,26 1 0,-13-1 0,53-105 0,-66 145 0,66-132 0,14-13 0,-14-1 0,-14 27 15,-25 66-15,26-39 0,-40 39 0,0 27 0,13-14 0,-26 40 0,66-145 0,-39 105 0,39-105 0,-53 105 16,66-92-16,-12 0 0,-1-13 0,-27 105 0,-52 67 0,92-186 0,-52 106 0,52-105 0,-26 65 0,26-79 0,0 0 16,-52 133-16,65-146 0,-26 39 0,1 28 0,25-94 0,-13 53 0,27-65 0,0 12 0,0 0 15,-1 1-15,1-14 0,-79 119 0,92-118 16,-14-14-16</inkml:trace>
  <inkml:trace contextRef="#ctx0" brushRef="#br0" timeOffset="32567.02">6866 5120 0,'0'13'0,"0"0"16,0 0-16,0 1 0,0 12 0,0 1 0,0-14 0,0 13 0,0 1 0,0-1 0,13 67 0,-13-14 0,13 14 0,1-40 0,-14 0 15,13 13-15,0 0 0,0 13 0,1-13 0,-1 0 0,0 27 0,0-27 0,-13 14 0,40 118 0,-14-119 0,-12 14 0,12 0 0,-13-1 16,14 1-16,-1 13 0,-13-14 0,27 14 0,0 26 0,-14-26 0,1 0 0,26 119 0,13 0 0,13 39 0,-52-158 0,39 132 16,0 1-16,-13-107 0,39 172 0,-12-39 0,-40-146 0,-1 26 0,67 120 0,0 39 0,-66-172 0,52 146 15,-39-159-15,-13 27 0,66 132 0,-54-146 0,28 53 0,12 93 0,-25-159 0,25 146 0,107 131 0,-54-38 16,-26-133-16,0-14 0,-53-79 0,1-39 0,-28 0 0,67 79 0,-53-93 0,40 80 0,26 0 15,-27-27-15,-52-66 0,-14-26 0,14 26 0,26 26 0,-13-39 0,-13 0 0,13 27 0,-27-54 0,14 40 0,0 0 16,-1-13-16,-12 0 0,-1-40 0,1 27 0,-14-13 0,13 12 0,-26-25 0,27 12 0,-27 0 0,13 1 16,-13-14-16,0 0 0,13-13 0,-13 14 0,0-1 0,0 0 0,0 0 0,0 1 0,0-1 15,0 0-15</inkml:trace>
  <inkml:trace contextRef="#ctx0" brushRef="#br0" timeOffset="34039.96">16867 5106 0,'13'0'0,"-13"14"15,14-14-15,-1 0 0,0 0 0,0 0 0,1 0 0,-1 0 0,0 0 0,0 0 0,0 0 0,1 0 0,-1 0 16,13 0-16,-12 0 0,12 0 0,-13 0 0,1 0 0,12 0 0,0 0 0,14 0 0,-13 0 0,-1 0 0,14 0 0,-27 0 0,13 0 0,1 0 0,-14 0 0,27 0 15,-1 0-15,-12 0 0,-1 0 0,-12 0 0,12 0 0,1-14 0,12 14 0,-12 0 0,12 0 0,-25 0 0,12 0 0,1 0 0,-1 0 0,0 0 0,1 0 0,-1 0 16,1 0-16,-1 0 0,1 0 0,-1 0 0,1 0 0,-1-13 0,14 13 0,0 0 0,-14 0 0,0 0 0,-12 0 0,12-13 0,1 13 16,-1 0-16,0 0 0,1 0 0,-1-13 0,1 13 0,-1 0 0,1 0 0,-1 0 0,-13 0 0,14 0 0,13 0 0,-1 0 0,1-13 0,-14 13 0,1 0 0,-1 0 15,14-14-15,-14 14 0,1 0 0,-1 0 0,1 0 0,-1 0 0,14-13 0,-14 13 0,1 0 0,-1 0 0,14-13 0,-13 13 0,-1-13 0,0 13 16,14 0-16,-27 0 0,14 0 0,-1 0 0,14-14 0,-14 14 0,1 0 0,-1-13 0,1 13 0,-14 0 0,27-13 0,-14 13 0,1 0 0,-14 0 0,0 0 0,27 0 0,-27 0 16,0 0-16,14 0 0,-1-13 0,-13 13 0,1 0 0,12 0 0,-13-14 0,14 14 0,-14 0 0,0 0 0,0 0 0,1 0 0,-1 0 15,0 0-15,0 0 0,-13-13 0</inkml:trace>
  <inkml:trace contextRef="#ctx0" brushRef="#br0" timeOffset="35148.26">24328 4987 0,'14'0'16,"-1"0"-16,0 0 0,-13-13 15,13 13-15,1 0 0,-1 0 0,0 0 0,14-13 0,-1 13 0,-13 0 0,0-13 0,27 13 16,-27 0-16,14 0 0,-14 0 0,0 0 0,40 0 0,-40 0 0,1 0 0,-1 0 0,27 0 0,-27 0 0,0 0 16,13 0-16,1 0 0,-1 0 0,1 0 0,-14 0 0,14 0 0,-1 0 0,0 0 0,1 0 0,-1 0 0,1 0 0,-1 0 0,27 0 0,-13 0 0,-14 0 15,1 0-15,-1 0 0,1 0 0,-1 0 0,14 0 0,0 13 0,-14-13 0,0 0 0,1 0 0,-1 13 0,14-13 0,-13 0 0,12 13 0,1-13 0,-14 0 0,1 0 16,-1 0-16,14 0 0,0 14 0,-14-14 0,1 13 0,12-13 0,1 0 0,-14 0 0,1 13 0,-1-13 0,54 0 0,-27 0 0,-27 0 16,27 13-16,-27-13 0,1 0 0,-1 0 0,14 0 0,-14 14 0,14-14 0,-13 0 0,-1 0 0,14 0 0,-14 0 0,14 13 0,-14-13 0,1 0 0,13 0 0,-14 0 15,0 0-15,1 0 0,13 0 0,-14 0 0,1 0 0,-1 0 0,0 0 0,1 0 0,-1 0 0,1 0 0,-1 0 0,14 0 0,-27 0 0,27 0 0,-14 0 0,-12 0 16,25 0-16,-12 0 0,-1 0 0,-13 0 0,14 0 0,-1 0 0,14 0 0,-27-13 0,0 13 0,14 0 0,-1 0 0,1-14 0,-14 14 0,14 0 0,-1 0 15,-13 0-15,14 0 0,-1 0 0,-13-13 0,27 13 0,-27-13 0,14 13 0,-14 0 0,0 0 0,0 0 0,1 0 0,12-13 16,-13 13-16,1 0 0,-1 0 0,-13-14 0,13 14 0</inkml:trace>
  <inkml:trace contextRef="#ctx0" brushRef="#br0" timeOffset="146904.29">5146 15452 0,'13'0'63,"1"0"-48,-1 0-15,13 0 0,1 0 0,-14 0 0,0 0 0,0 0 0,1 0 16,39 0-16,-40 0 0,0 0 0,0 0 0,1 0 16,-1-14-16,40 14 0,-40 0 0,0 0 0,0 0 15,1 0-15,-1 0 0,13 0 0,-13 0 16,1-13-16,-1 13 0,0 0 15,0 0-15,1 0 16,-1 0 0</inkml:trace>
  <inkml:trace contextRef="#ctx0" brushRef="#br0" timeOffset="147425.1">5146 15372 0,'0'14'0,"0"-28"0,0 41 0,13-14 0,-13 0 0,0 0 0,14 1 0,-14 12 16,13-13-16,-13 14 0,13-14 0,-13 0 0,0 1 0,0-1 0,13 0 0,-13 0 0,0 14 0,14-14 0,-14 0 16,0 0-16,13 1 0,-13-1 0,0 0 0,0 0 0,0 0 0,13-13 0,-13 14 0,0-1 0,0 0 0,0 0 15,0 1-15,13-1 0,-13 0 0,0 0 0,0 1 0,0-1 0,0 0 0,0 13 0,13-12 0,-13-1 0,0 0 16,0 0-16,0 1 0,0 12 0,0-13 0,0 1 0,0-1 0,0 13 0,0-13 0,0 1 0,0-1 0,0 0 0,0 0 0,0 14 0,0-14 0,0 0 16,0 0-16,0 14 0,0-14 0,0 0 0,0 27 0,0-27 0,0 27 0,0-27 0,-13 14 0,13-14 0,0 0 0,-13 0 0,13 27 15,0-27-15,0 14 0,-13 12 0,0-39 0,13 27 0,0-14 0,0 0 0,0 1 0,-14-1 0,14 0 16,0 14-16,0-14 0,-13-13 0,13 13 0,0 0 0,0 0 0,0 1 0,0-1 0,0 0 0,0 0 15,0 1-15,0-1 47,0 0-47,0 0 16,0 1-16,0-1 0,0 0 0,0 0 0,0 0 0,0 14 0,0 13 16,0-14-16,0 0 0,0-12 0,0 25 0,-13 1 0,13 13 15,0-13-15,-13-1 0,-1 14 0,14-39 0,-13 25 0,13-12 0,-13-27 0,13 13 0,0 13 0,-13 14 16,13-27-16,-14 14 0,14-14 0,0 0 0,0 0 0,0 1 0,-13-14 0,13 13 0,0 0 0,0 0 0,0 1 0,0-1 0,-13 0 0,13 0 15,0 0-15,-13 1 0,13-1 0,0 0 0,0 0 0,0 1 0,0-1 0,0 0 16,-13-13-16,13 13 0</inkml:trace>
  <inkml:trace contextRef="#ctx0" brushRef="#br0" timeOffset="153105.1">9631 5014 0,'0'13'0,"0"0"16,0 1 62,13-14-78,-13 13 16,13-13-16,-13 13 0,14-13 0,-1 0 15,-13 13-15,13-13 0,0 13 0,0-13 16,1 0-16,-14 14 15,13-14-15,0 0 0,-13 13 0,13-13 0,1 0 16,-14 13-16,13-13 0,0 0 0,-13 13 0,13-13 16,0 0-16,-13 14 0,14-14 0,-14 13 0,13-13 15,-13 13-15,13-13 0,-13-13 47,13 13-47,-13-13 16,0-1-16,0 1 15,-13 13 17,13-13-32,-13 13 15,13-13-15,-13 13 0,-1 0 16,1 0-16,0 0 0,13-14 0,-13 14 0,0 0 16,-1 0-16,1 0 0,0 0 0,0 0 0,-1 0 15,1 0-15,0 0 0,0 0 0,0 0 0,-1 0 16,14 14-16,-13-14 0,13 13 0,-13-13 0,13 13 0,-13-13 0,13 13 15,-14-13-15,14 14 16,0-1-16,0 0 16,0 0-16,0 1 31,14-14 0,-1 0-31,0 0 16,0 0-16,-13-14 0,14 14 0,-1 0 0,0 0 0,-13-13 15,13 13-15,0 0 0,1-13 0,-14 0 0,13 13 0,0-14 0,0 14 16,-13-13-16,14 13 0,-14-13 0,13 13 0,-13-13 0,0-1 16,0 1-16,0 0 31,-13 13 16,13 13-47,-14-13 0,14 13 0,-13-13 0,13 14 15,0-1-15,-13-13 0,13 13 0,0 0 0,0 1 16,-13-14-16,13 13 0,0 0 16,13-13 15,-13-13-15</inkml:trace>
  <inkml:trace contextRef="#ctx0" brushRef="#br0" timeOffset="199878.68">13983 15412 0,'13'0'0,"1"0"0,-1 0 16,0 0-1,0 0-15,1 0 0,-1 0 16,0 0-16,0 0 0,1 0 0,-1-13 16,0 13-16,0 0 0,0 0 0,1-13 0,-1 13 0,13-14 15,-12 14-15,-1 0 0,0 0 0,0-13 0,1 13 16,12 0-16,-13-13 0,0 13 0,1 0 15,-1 0-15,-13-13 0,13 13 0,0 0 0,-13-14 16,14 14-16,-1 0 0,0 0 0,0-13 16,0 13-16,1 0 0,-14-13 0,13 13 15,0 0-15,14-13 0,-27-1 0,13 14 16,0 0-16,0 0 0,-13-13 0,14 13 0,-14-13 16,13 13-16,0 0 0,-13-13 15,0 0-15,13 13 16,-13-14-16,13 14 0,1-13 15,-1 13-15,-13-13 16,13 13-16,-13-13 0,13 13 0,1 0 0,-14-14 0,13 14 0,0-13 16,0 13-16,-13-13 0,0 0 0,14 13 0,-1 0 15,-13-14-15,13 14 0,-13-13 0,13 13 0,0 0 16,-13-13-16,0 0 0,14 13 0,-1 0 0,-13-13 0,13 13 0,0 0 16,-13-14-16,14 14 0,-1 0 0,-13-13 0,13 13 0,0 0 0,-13-13 0,13 0 15,1 13-15,-1 0 0,-13-14 0,13 14 0,0 0 0,1-13 0,-1 13 16,-13-13-16,13 13 0,-13-13 0,13 13 0,1 0 0,-1 0 0,-13-14 0,13 14 0,0 0 15,-13-13-15,13 13 0,1 0 0,-1 0 0,-13-13 16,13 13-16,-13-13 0,13 13 0,1 0 0,-14-13 16,13 13-16,0 0 0,0 0 0,1 0 15,-14-14-15,13 14 0,0 0 0,0 0 0,0 0 0,1 0 16,-14-13-16,13 13 0,0 0 16,0 0-16,1-13 0,-1 13 15,0 0 1,0 0-16,1 0 47,-1 0-32,-13 13-15,13-13 0,0 0 16,-13 13-16,13-13 0,-13 14 0,14-14 0,-1 0 16,-13 13-16,13-13 0,-13 13 0,13-13 0,-13 13 0,14-13 0,-1 0 0,-13 13 15,13-13-15,0 0 0,-13 14 0,0-1 0,14-13 0,-1 0 0,-13 13 0,13-13 0,0 0 16,-13 13-16,13-13 0,-13 14 0,14-14 0,-14 13 0,13-13 0,0 13 0,0-13 0,-13 13 15,14-13-15,-14 14 0,13-14 0,0 0 0,-13 13 0,13-13 0,-13 13 0,13-13 0,-13 13 0,14-13 16,-1 13-16,0-13 0,0 0 0,-13 14 0,14-1 0,-1-13 0,0 0 0,-13 13 0,13-13 16,1 0-16,-14 13 0,13-13 0,0 0 0,0 14 0,0-14 0,-13 13 0,14-13 0,-1 0 0,0 0 15,-13 13-15,13-13 0,1 0 0,-1 0 0,0 0 0,-13 13 0,13-13 0,1 0 0,-1 0 16,0 0-16,-13 14 0,13-14 0,0 0 0,1 0 0,-1 0 0,-13 13 0,13-13 0,0 0 16,1 0-16,-1 0 0,0 0 0,0 0 0,0 0 0,1 0 0,-1 13 0,0-13 15,0 0-15,1 0 0,-1 0 0,0 0 0,0 0 0,1 0 0,-1 0 16,0 0-16,0 0 0,0 0 0,1 0 0,-1 13 0,0-13 0,0 0 0,1 0 15,-1 0-15,0 0 0,0 0 0,1 0 0,-1 0 0,0 0 0,0 0 0,0 0 0,1 0 16,-1 0-16,0 0 0,0 0 0,1 0 0,-1 0 0,0 0 0,0 0 16,1 0-16,-1 0 0,0 0 0,0 0 15,0 0-15,1 0 0,-1 0 0,0 0 16,0 0-16,1 0 16,-1 0-16</inkml:trace>
  <inkml:trace contextRef="#ctx0" brushRef="#br0" timeOffset="201051.57">14155 15505 0,'13'0'0,"-26"0"0,40 0 0,-14 0 0,0 0 0,0 0 15,-13 13-15,14-13 0,-1 0 0,-13 13 0,13-13 0,0 0 0,1 0 16,-1 0-16,0 0 0,-13 13 0,13-13 0,0 0 0,1 0 0,-1 0 16,0 0-16,0 0 0,1 0 0,-1 0 0,0 0 0,0 0 0,0 0 15,1 0-15,-1 0 0,0 0 0,0 0 0,1 0 0,-1 0 0,-13 14 0,13-14 16,0 0-16,1 0 0,-1 0 0,0 0 0,0 0 0,0 0 0,-13 13 16,14-13-16,-1 0 0,-13 13 0,13-13 0,0 0 0,1 0 0,-1 13 0,0-13 15,0 0-15,-13 13 0,14-13 0,-1 0 0,0 14 0,0-14 0,0 13 0,1-13 16,-14 13-16,13-13 0,0 0 0,0 0 0,-13 13 0,14-13 0,-1 0 0,-13 14 0,13-14 0,-13 13 15,13-13-15,0 0 0,-13 13 0,14-13 0,-1 0 0,0 13 0,0-13 16,1 0-16,-14 13 0,13-13 0,0 0 0,0 0 0,-13 14 0,14-14 16,-1 0-16,-13 13 0,13-13 0,0 0 0,0 0 0,-13 13 0,14-13 0,-1 0 0,0 0 15,0 0-15,-13 13 0,14-13 0,-1 0 0,0 0 0,0 0 0,1 0 0,-1 14 0,0-14 0,13 0 16,-26 13-16,14-13 0,12 0 0,-13 0 0,1 0 0,-1 0 0,0 0 0,0 0 0,1 13 0,12-13 0,0 0 16,-12 0-16,-1 0 0,0 0 0,0 0 0,1 0 0,-1 0 0,0 13 0,0-13 0,1 0 0,-1 0 0,0 0 0,0 0 15,0 0-15,1 0 0,-1 0 0,0 0 0,0 0 0,1 0 0,-1 0 0,0 0 0,0 0 0,0 0 16,1 0-16,12 0 0,-13 0 0,1 0 0,-1 0 0,0 0 0,0 0 0,1 0 0,-1 0 15,0 0-15,0 0 0,0 0 0,-13-13 0,14 13 0,-1 0 0,0 0 0,0 0 0,1 0 0,-1 0 16,-13-13-16,13 13 0,0 0 0,1 0 0,-1 0 0,0 0 0,0-13 0,0 13 16,1 0-16,-1 0 0,0-14 0,0 14 0,-13-13 0,14 13 0,-1 0 0,0 0 0,-13-13 0,13 13 15,0 0-15,1 0 0,-14-13 0,13 13 0,0 0 0,0-14 0,-13 1 0,14 13 0,-1-13 16,0 13-16,-13-13 0,13 13 0,1 0 0,-14-13 0,0-1 0,13 14 0,0 0 0,-13-13 0,13 13 16,-13-13-16,13 13 0,1-13 0,-1-1 0,0 1 0,0 13 0,1-13 0,-1 13 0,0-13 0,0 0 15,1 13-15,-1-14 0,0 14 0,0 0 0,-13-13 0,13 13 0,-13-13 0,14 13 0,-1 0 0,0 0 0,0-13 0,1 13 16,-1 0-16,0-14 0,0 14 0,1 0 0,-1 0 0,0 0 0,0 0 0,0-13 0,1 13 15,-1 0-15,0 0 0,0 0 0,1 0 0,-1 0 0,0 0 0,0 0 0,-13-13 0,14 13 0,-1 0 16,0 0-16,0 0 0,0 0 0,1 0 0,-1 0 0,0 0 0,0 0 16,1 0-1,-1 0 63,-13-13-62</inkml:trace>
  <inkml:trace contextRef="#ctx0" brushRef="#br0" timeOffset="203380.6">14208 16907 0,'13'0'16,"-13"-13"-16,14 13 15,-1 0-15,0 0 0,0 0 0,1 0 0,-1 0 16,0 0-16,-13-14 0,13 14 0,0 0 0,1 0 0,-1 0 0,0 0 16,-13-13-16,13 13 0,1 0 0,-1 0 0,-13-13 0,13 13 0,0 0 0,0 0 0,1 0 0,-1-13 15,0 13-15,0 0 0,1 0 0,-14-13 0,13 13 0,0 0 0,0 0 0,1-14 0,-1 14 16,-13-13-16,13 13 0,0 0 0,0 0 0,1 0 0,-14-13 0,13 13 0,0 0 0,14-13 16,-14 13-16,0 0 0,0 0 0,-13-14 0,14 14 0,-1 0 0,0 0 15,-13-13-15,13 13 0,0-13 0,1 13 0,-1 0 0,0 0 0,-13-13 0,13 13 0,1 0 16,-14-14-16,13 14 0,0 0 0,0 0 0,-13-13 0,13 13 0,-13-13 15,14 13-15,-1 0 0,-13-13 0,13 13 0,0 0 0,-13-13 0,14 13 16,-14-14-16,0 1 0,13 13 0,0-13 0,0 0 16,-13-1-16,14 14 0,-14-13 0,0 0 0,13 13 0,-13-13 15,13 13-15,-13-14 0,13 1 0,-13 0 0,13 13 0,-13-13 0,0 0 16,14 13-16,-1-14 0,-13 1 0,13 13 0,-13-13 0,0 0 16,13 13-16,-13-14 0,0 1 0,14 13 0,-14-13 0,13 13 0,-13-13 15,13 13-15,-13-14 0,0 1 0,13 0 16,-13 0-16,14 13 0,-14-13 0,13 13 0,-13-14 0,13 14 15,-13-13-15,0 0 0,13 13 0,0 0 16,-13-13-16,14 13 0,-14-14 0,13 14 0,-13-13 16,13 13-16,-13-13 0,13 13 0,1 0 0,-14-13 0,13 13 15,-13-14-15,13 14 0,0 0 0,-13-13 0,14 13 0,-1 0 16,-13-13-16,13 13 0,0-13 0,-13 0 0,13 13 0,1 0 0,-1 0 16,-13-14-16,13 14 0,0 0 0,1 0 0,-14-13 0,13 13 0,0 0 15,0 0-15,-13-13 0,14 13 0,-1 0 0,-13-13 0,13 13 0,0 0 16,0 0-16,1 0 0,-1 0 0,0 0 15,0 0-15,1 0 0,-1 0 0,0 0 0,0 0 16,0 0-16,1 0 0,-1 0 16,0 0-16,0 0 0,1 0 0,-1 0 15,0 0-15,0 0 0,1 0 0,-1 0 16,0 0-16,0 0 0,0 0 16,1 0-16,-14 13 0,13-13 0,0 0 15,0 0-15,-13 13 0,14-13 0,-1 0 16,0 0-16,-13 13 0,13-13 15,-13 14-15,0-1 16,14-13-16,-14 13 0,13-13 0,-13 13 16,13-13-16,-13 13 0,0 1 0,13-14 0,-13 13 0,13 0 15,-13 0-15,0 1 0,14-14 0,-14 13 0,13-13 0,-13 13 0,13-13 16,-13 13-16,0 1 0,13-14 0,-13 13 0,14 0 0,-14 0 16,13-13-16,-13 13 0,13-13 0,-13 14 0,13-14 0,-13 13 0,13-13 15,-13 13-15,0 0 0,14-13 0,-14 14 0,13-14 0,-13 13 0,13 0 0,-13 0 16,13 1-16,-13-1 0,14-13 0,-14 13 0,13-13 15,-13 13-15,13 0 0,-13 1 0,13-14 0,-13 13 0,14-13 16,-14 13-16,13-13 0,-13 13 0,13-13 0,-13 14 0,13-14 0,-13 13 0,13-13 16,-13 13-16,14-13 0,-14 13 0,13-13 0,-13 14 0,13-14 0,0 0 15,-13 13-15,14-13 0,-1 0 0,-13 13 16,13-13-16,-13 13 0,13-13 0,1 0 16,-14 13-16,13-13 0,0 0 0,-13 14 15,13-14-15,0 0 0,1 0 0,-14 13 0,13-13 0,0 13 16,0-13-16,1 0 0,-1 0 0,0 0 0,-13 13 0,13-13 0,1 0 15,-1 0-15,0 0 0,0 0 0,0 0 0,1 0 0,-1 0 16,0 0-16,0 0 0,1 0 0,-1 0 0,0 0 16,0 0-16,1 0 0,-1 0 0,0 0 0,0 0 15,0 0-15,1 0 0,-1 0 0,0 0 0,0 0 16,1 0-16,-1 0 0,0 0 0,0 0 16,0 0-16,1 0 0,-1 0 15,0 0-15,0 0 0,1 0 0,-1 0 16,0 0-16</inkml:trace>
  <inkml:trace contextRef="#ctx0" brushRef="#br0" timeOffset="204192.88">14684 16973 0,'0'0'0,"14"0"0,-1 0 0,79 0 15,-78 0-15,-14 13 0,13-13 0,0 0 0,0 0 16,1 0-16,-14 13 0,13-13 0,0 0 0,0 0 0,0 0 0,-13 14 16,14-14-16,-1 0 0,0 0 0,0 0 15,-13 13-15</inkml:trace>
  <inkml:trace contextRef="#ctx0" brushRef="#br0" timeOffset="205131.75">14354 17039 0,'13'0'15,"0"0"1,0 0-16,1-13 0,-1 13 0,0-13 16,0 13-16,0 0 0,1 0 0,-1 0 0,0-14 0,0 14 0,1 0 15,-1 0-15,0 0 0,0 0 0,1 0 0,-1-13 0,0 13 0,0 0 0,0 0 0,1 0 16,-1 0-16,0 0 0,0 0 0,1 0 0,-1 0 0,0 0 0,0-13 0,1 13 0,-1 0 16,0 0-16,0 0 0,0 0 0,1 0 0,-1 0 0,0 0 0,0 0 0,1 0 0,-1 0 0,0 0 15,0 0-15,0 0 0,1 0 0,-1 0 0,0 0 0,0 0 0,1 0 0,-1 0 0,0 0 16,0 0-16,1 0 0,-1 0 0,0 0 0,-13 13 0,13-13 0,0 0 0,1 0 0,-1 0 15,-13 13-15,13-13 0,0 0 0,1 0 0,-14 14 0,13-14 0,-13 13 0,13-13 0,0 0 16,1 0-16,-14 13 0,13-13 0,0 0 0,-13 13 0,13-13 0,0 0 0,1 0 16,-14 14-16,13-14 0,0 0 0,0 13 0,1-13 0,-14 13 15,13-13-15,0 0 0,-13 13 0,13-13 0,1 0 16,-14 14-16,13-14 0,0 0 0,-13 13 16,13-13-16,-13 13 0,13-13 0,-13 13 15,14-13-15,-14 13 0,13-13 0,0 0 0,-13 14 0,13-1 0,1 0 16,-1-13-16,-13 13 0,13-13 0,-13 14 0,13-14 0,-13 13 0,14-13 15,-14 13-15,13-13 0,0 0 0,-13 13 0,13-13 0,0 0 0,-13 14 0,14-14 16,-14 13-16,13-13 0,0 0 0,0 13 0,1-13 16,-1 0-16,0 0 0,-13 13 0,13-13 0,0 0 15,1 0-15,-1 0 0,0 0 16,0 0-16,1 0 0,-1 0 0,0 0 16,0 0-16,1 0 0,-1 0 0,0 0 15,0 0-15,-13 13 0,13-13 0,1 0 0,-1 0 0,0 0 16,0 0-16,1 0 0,-1 0 0,0 0 15,0 0-15,1 0 0,-1 0 0,0 0 16,0 0-16,-13-13 0,13 13 0,1 0 0,-14-13 0,13 13 16,0 0-16,-13-13 0,0 0 0,13 13 0,1 0 0,-1 0 0,-13-14 0,13 14 15,0 0-15,-13-13 0,13 13 0,1 0 0,-14-13 0,13 13 0,-13-13 0,13 13 16,0 0-16,1 0 0,-14-14 0,13 14 0,0 0 0,-13-13 0,13 13 0,1 0 0,-14-13 16,13 13-16,-13-13 0,13 13 0,0 0 0,0-14 0,1 14 15,-14-13-15,13 13 0,0-13 0,-13 0 0,13 13 0,-13-13 0,14 13 0,-14-14 16,13 14-16,0 0 0,-13-13 0,13 0 0,1 13 0,-14-13 0,13 13 0,0-14 15,0 14-15,-13-13 0,13 13 0,1-13 0,-14 0 0,13 13 0,0 0 0,-13-14 16,13 14-16,1 0 0,-14-13 0,13 13 0,0 0 0,-13-13 0,13 13 0,1-13 0,-1 13 16,0 0-16,-13-13 0,13 13 0,0 0 0,1 0 0,-1-14 0,0 14 15,0 0-15,1-13 0,-1 13 16,-13-13-16,13 13 0,0 0 0,1 0 16,-1-13-16,0 13 0,0 0 0,-13-14 0,13 14 0,1 0 0,-1 0 15,-13-13-15,13 13 0,0-13 0,1 13 0,-1 0 0,-13-13 0,13 13 0,0 0 0,0 0 16,-13-13-16,14 13 0,-1 0 0,0 0 0,0 0 0,1 0 0,-1-14 0,0 14 15,-13-13-15,13 13 0,1 0 0,-1 0 0,0 0 16,0 0-16,0 0 0,1 0 16,-1 0-16,0 0 15,0 0-15,1 0 16,-1 0-16,-13-13 16</inkml:trace>
  <inkml:trace contextRef="#ctx0" brushRef="#br0" timeOffset="-205174.5">24500 1680 0</inkml:trace>
  <inkml:trace contextRef="#ctx0" brushRef="#br0" timeOffset="-159255.58">4141 11430 0,'0'13'0,"0"-26"0,13 39 0,-13-12 0,0-1 0,0 0 0,13-13 0,-13 13 0,13 14 16,-13-14-16,0 14 0,0-14 0,0 0 0,0 13 0,0-12 0,0 224 16,0-212-16,0 14 0,0-14 0,0 1 0,0-1 0,0 54 0,0 264 15,0-252-15,0-65 0,0 12 0,0 398 16,0-411-16,0 14 0,0 0 0,0-1 0,0-12 0,0-1 0,0 14 0,0 264 16,0-264-16,0-27 0,0 0 0,0 1 0,0 25 15,-13-39 1,13-13-16,0 0 0,0 0 15,0-1-15,0-78 0,0 79 0,0-1 0,0-25 0,0-1 0,13 27 16,14-265-16,-14 252 0,-13-1 0,0 14 0,13-27 16,-13-26-16,0 13 0,14 27 0,-14-14 0,0 14 0,0-14 0,0 13 0,0-12 0,0-1 0,0 14 0,0-14 0,13 0 0,-13 14 0,0-27 0,0 26 15,0-12-15,13-1 0,-13 0 0,0 14 0,0-14 0,0 0 0,13 1 0,-13-14 0,0 13 0,0 0 0,0 1 0,0-1 0,0 0 0,0 1 0,0-1 0,13-13 16,-13 13-16,0-39 0,14-14 0,-14 67 0,0-14 0,0 1 0,13-14 0,-13 13 0,13 0 0,-13 14 0,0-14 0,0 14 0,0-14 16,0 14-16,0-27 0,0 26 0,0-13 0,13-12 0,-13 25 0,0 1 0,0 12 0,0-25 0,0 12 0,0 1 0,14 13 0,-14-14 0,0 1 0,0 12 15,0-12-15,0 13 0,0-14 0,0 14 0,0 0 0,0 0 0,0-1 0,0 1 0,0 0 0,0 0 0,0-1 0,0 1 0,0 0 0,0 0 16,0 0-16,0-1 0,0 28 31,0-1-31,-14-13 0,14 13 0,0 0 0,0 0 0,0 14 0,-13-27 0,13 13 0,0 0 16,0 1-16,0-1 0,0 0 0,0 0 0,0 1 0,0 12 0,0 0 0,0-12 0,0-1 0,0 0 0,0 14 0,-13-27 0,13 13 15,0 13-15,0-12 0,0-1 0,0 13 0,0-13 0,0 1 0,0-1 0,0 13 0,0-12 0,0 25 0,0 1 0,0-27 0,0 0 0,0 14 16,0-14-16,0 0 0,0 14 0,0-1 0,0-13 0,0 1 0,0 12 0,0-13 0,0 1 0,0-1 0,0 13 0,0 1 0,0-14 0,0 0 0,0 27 16,0-27-16,0 14 0,0-14 0,0 0 0,0 14 0,0-1 0,0-13 0,0 0 0,0 1 0,0 12 0,0 1 0,0-1 0,0-13 15,0 14-15,0-14 0,0 13 0,0-12 0,0-1 0,0 0 0,0 14 0,0-14 0,0 0 0,0 0 0,0 0 0,13 1 16,-13-1-16,0 0 0,0 0 0,13-13 0,-13 14 0,0-1 0,-13-26 47,13-1-47,0 1 0,-13 0 0,13 0 0,0-1 0,-13 14 15,13-13-15,0 0 0,0 0 0,-14 13 0,14-13 0,-13-1 0,13 1 0,-13 0 0,13 0 16,0-1-16,-13 14 0,13-13 0,0 0 0,-13 13 0,13-13 0,-14 13 0,14-13 0,0-1 0,-13 14 0,13-13 0,-13 0 0,13 0 16,-13-1-16,13 1 0,-14 13 0,14-13 0,-13 13 0,13-13 0,0-1 0,-13 14 0,13-13 0,0 0 0,-13 13 15,0-13-15,13 0 0,0-1 0,-14 14 0</inkml:trace>
  <inkml:trace contextRef="#ctx0" brushRef="#br0" timeOffset="-158034.83">4101 11351 0,'0'0'0,"0"26"0,-13-26 0,13 13 0,-13-13 0,13 27 0,-14-14 16,14 0-16,0 0 0,-13 14 0,0-14 0,13 0 0,0 1 0,0-1 0,-13 13 0,13-12 0,-14 12 0,1 0 0,13-12 16,0-1-16,-13 27 0,0-14 0,13 1 0,0-1 0,-13-13 0,13 0 0,-14 14 0,14-14 0,0 14 0,0-14 15,0 0-15,0 13 0,0-12 0,0-1 0,0 0 0,0 14 0,0-14 0,0 0 0,0 27 0,0-14 0,0 1 0,0-1 0,0-13 16,0 14-16,0-14 0,0 14 0,0-1 0,0-13 0,0 0 0,0 1 0,0-1 0,0 0 0,0 0 15,14-13-15,-14 14 0,0-1 0,0-26 32,0-1-32,0 1 0,0 0 0,0 0 0,0-1 0,0 1 0,0 0 0,0 0 0,0-14 0,0 14 15,0-13-15,0 12 0,0-12 0,0 13 0,0-1 0,0 1 0,0 0 0,0-27 0,0 27 0,0 0 0,0 0 0,0-1 0,0 1 16,0-13-16,0 12 0,0 1 0,0 0 0,0-13 0,0 12 0,0 1 0,-14-13 0,14 12 0,0 1 0,0-40 0,-13 40 0,13 0 0,0-14 16,0 14-16,-13 0 0,13-14 0,0 1 0,0 13 0,0-14 0,0 14 0,0-13 0,0 12 0,-13 1 0,13-13 0,0-1 0,-14 1 0,14 13 0,0-1 15,0-12-15,0 13 0,0-14 0,-13 1 0,13 12 0,-13-25 0,13 26 0,0-1 0,0 1 0,0-13 0,-13-1 0,13 14 0,-14-14 16,14 14-16,0 0 0,0 0 0,-13 0 0,13-1 0,0 28 31,0-1-31,0 0 0,0 0 0,0 14 0,0-14 0,0 13 0,0-12 0,0-1 0,0 0 16,0 14-16,0-14 0,0 26 0,0-12 0,0-14 0,0 14 0,0-14 0,0 13 0,0 1 0,0-1 0,0-13 0,0 14 0,0-1 0,0 1 0,0-14 15,0 14-15,0 52 0,13-13 0,-13-39 0,0-14 0,0 13 0,0 1 0,14-1 0,-14-13 0,13 14 0,-13-14 16,0 13-16,0-12 0,13-1 0,0 27 0,-13-27 0,14 13 0,-14 1 0,13-14 0,-13 0 0,0 0 0,0 1 0,13-14 0,-13 13 16,13 0-16,-13 0 0,14-13 0,-14 14 0,13-14 0,0 0 0,0 0 15,-13-14 1,13 1-16,-13 0 0,0 0 0,0-1 0,0 1 0,0 0 0,0 0 0,0 0 15,0-1-15,14 1 0,-14-13 0,0 12 0,0-12 0,0 13 0,0-27 0,0 27 0,0 0 0,0-1 0,0 1 16,0-13-16,0 12 0,0 1 0,0 0 0,0-13 0,0 12 0,0 1 0,0 0 0,0-14 0,0 14 0,0-27 0,0 14 0,0 13 0,0 0 0,0-14 16,0 14-16,0-14 0,0 1 0,0 13 0,-14-1 0,14 1 0,0 0 0,0-13 0,0 12 0,0-12 0,-13 13 0,13-1 15,0 1-15,0 0 0,-13 0 0,13 26 16,0 0 0,0 0-16,0 14 0,0-14 0,-13 14 0,13-14 0,0 13 0,0-13 0,0 14 0,0-14 0,0 14 0,0-1 15,0 1-15,0-1 0,0-13 0,0 14 0,0-14 0,0 13 0,0-12 0,0 25 0,0-25 0,0 12 0,0-13 0,0 14 0,0-14 0,0 53 16,0-40-16,0-12 0,0 39 0,0-40 0,0 0 0,13 14 0,-13-14 0,13 0 0,-13 13 0,0-12 0,0-1 0,13 13 0,1 1 15,-14-1-15,13-12 0,-13-1 0,13 13 0,0-26 0,-13 13 0,14 1 0,-14-1 0,13-13 0,0 13 16,0-13-16,1 0 0,-1 0 0,0 0 16,-13-13-16,13 13 0,-13-13 0,13-1 0,-13 1 0,0 0 0,0 0 0,14 0 0,-14-1 15,13-12-15,-13 13 0,0-1 0,0-12 0,0 13 0,13-1 0,-13 1 0,0-13 0,0 13 0,0-1 0,0-12 0,0 13 0,0-1 16,0 1-16,0-13 0,0-1 0,0 1 0,0-1 0,0 14 0,0 0 0,0-14 0,0 14 0,0 0 0,0 0 0,0-14 0,0 1 0,0 13 0,0-14 16,0 14-16,0 0 0,-13-14 0,13-12 0,0 25 0,0 1 0,-13-13 0,13 12 0,-14 1 0,14-13 0,0 12 0,0 1 0,-13 0 0,13 0 0,-13-14 15,13 14-15,-13-13 0,13 12 0,-13 1 0,13 0 0,-14 13 0,14-13 0,-13 13 0,13-14 16,-13 14-1,13 14-15,0-1 0,0 0 0,-13 0 0,13 1 0,0 12 0,0-13 0,0 1 0,0-1 16,-14 13-16,14-13 0,0 14 0,0-14 0,0 0 0,0 1 0,0-1 0,0 27 0,0-27 0,0 0 0,0 13 0,14 1 0,-14-14 16,0 0-16,0 14 0,0-14 0,13 27 0,0-14 0,-13 1 0,13-14 0,-13 13 0,0-12 0,14 25 0,-1 1 0,0-27 0,-13 27 15,13-27-15,-13 0 0,13 1 0,-13-1 0,14 13 0,-14-13 0,13 1 0,0 12 0,-13-13 0,13 14 0,-13-14 0,27 0 0,-27 1 0,13 12 16,0-26-16,-13 13 0,13 0 0,1 1 0,-1-14 0,0 13 0,0-13 0,-13 13 0,14-13 16,-1 0-16,0 0 0,0 0 0,1 0 0,-14-13 0,0 0 0,13-1 15,0 1-15,-13 0 0,0 0 0,13-14 0,-13 14 0,0 0 0,0-14 0,0 14 0,13 13 0,-13-26 0,0-1 16,14-12-16,-14 12 0,0 1 0,0-1 0,0 14 0,0 0 0,0-14 0,0 14 0,0-27 0,0 27 0,0-13 0,0-1 0,0 14 0,0-40 15,0 40-15,0-14 0,-14 1 0,14-1 0,0 1 0,-13 0 0,13-1 0,-13 14 0,0-14 0,13 14 0,0-27 0,-13 27 0,-1-13 0,14-1 0,0 1 16,-39-40-16,39 39 0,-27 1 0,27-14 0,-26 14 0,26-1 0,-14 14 0,1 0 0,13-14 0,-26-12 0,-1 12 16,27 14-16,-13 0 0,13-1 0,-26 1 0,26 0 0,-14 13 0,14-13 0,-13 13 0,0 0 15,0 0-15,0 0 0,-1 0 0,1 0 0,0 13 0,0 0 16,13 0-16,-14 1 0,1-1 0,13 0 0,-13 14 0,13-1 0,-13-13 0,-1 0 0,1 14 0,13-1 0,-13-12 0,13 12 0,-13 1 0,13-14 16,0 13-16,0 1 0,-27 26 0,27 0 0,0-27 0,0 27 0,-13-27 0,13 14 0,0-13 0,0-14 0,0 26 0,0-12 15,0-1-15,0 1 0,0-1 0,0 1 0,0-1 0,0 40 0,0-39 0,0-14 0,0 13 0,0 1 0,0-1 0,0 1 0,13-1 0,-13-12 0,14 12 16,-14 0-16,13-12 0,0 12 0,-13-13 0,26 27 0,-26-27 0,27 27 0,-1-14 0,-12-12 0,-1-1 0,0 0 0,0-13 15,14 27-15,-1-27 0,-26 13 0,13-13 0,14 0 0,-1 13 0,1-13 0,-14 0 0,13 0 0,-12 0 0,-1 0 16,13 0-16,-12 0 0,12 0 0,-13 0 0,1 0 0,12 0 0,0-13 0,1-14 0,-1 14 0,1 0 0,-27 0 0,13-1 16,14 14-16,-27-26 0,13 26 0,0-26 0,0 12 0,-13 1 0,13 0 0,-13 0 0,14-14 0,-1 1 0,-13-1 0,13 14 0,-13-27 0,13 27 15,-13-13-15,0 12 0,0-12 0,0 13 0,0-1 0,0 1 0,0-13 0,0 13 0,0-40 0,-13 26 0,0-26 16,-14-13-16,14 26 0,-26-39 0,12 39 0,-26-39 16,13 26-16,1 0 0,12 27 0,-12-1 0,25 1 0,-39-1 15,40 14-15,-13 13 0,13-13 0,-14 0 0,14 13 0,0 0 0,-1 0 0,1 0 0,0 0 0,0 0 16,-14 0-16,14 0 0,0 13 0,0-13 0,-1 13 0,1 0 0,13 1 0,-13-1 0,0 0 0,13 0 0,-14 14 15,1-27-15,13 13 0,0 0 0,-13 14 0,0-14 0,13 0 0,0 14 0,-13-14 0,13 0 0,-14 13 0,14-12 0,0-1 0,0 0 0,0 14 16,0-1-16,0-13 0,0 1 0,-13 12 0,13 0 0,0 1 0,0-14 0,0 0 0,0 1 0,0 12 0,0-13 0,0 1 0,0 12 0,0-13 16,0 14-16,13-1 0,-13-13 0,14 14 0,-1-1 0,0-13 0,-13 1 0,13-1 0,0-13 0,-13 13 15,14-13-15,-14 13 0,13-13 0,-13 14 0,26-1 0,-12-13 0,-14 13 0,26-13 0,-13 0 0,14 0 0,-14 0 0,13 0 16,-12 0-16,-1 0 0,27 0 0,-27 0 0,13 0 0,1 0 0,-14 0 0,0 0 0,14-13 0,12 0 0,-12-1 0,-1 14 16</inkml:trace>
  <inkml:trace contextRef="#ctx0" brushRef="#br0" timeOffset="-154255.71">7911 4247 0,'0'0'0,"-66"-14"15,53 14-15,-1 0 0,1 0 0,0 0 0,0 0 0,0 0 0,-1 0 16,1 0-16,0 0 0,-14 0 0,14 0 0,0 0 0,0 0 0,-27 0 0,14 0 15,-27 0-15,13 0 0,27 0 0,-14 0 0,1 0 0,-14 14 0,0-1 0,27-13 0,0 0 16,-14 13-16,1 0 0,13-13 0,0 0 0,-14 13 0,14 1 0,0-14 0,-14 13 0,14 0 0,0-13 0,-27 13 0,27-13 0,0 14 0,-14-1 0,1 0 0,12-13 16,-25 27-16,26-27 0,-1 13 0,-12 0 0,13 0 0,-14 14 0,14-27 0,-27 26 0,27-13 15,0 1-15,13-1 0,-13-13 0,13 13 0,-14-13 0,14 13 0,0 1 0,0-1 16,0 0-16,0 0 0,0 0 16,14-13-16,-1 14 0,0-14 0,-13 13 0,13-13 0,0 0 0,-13 13 0,27-13 0,-14 0 15,0 13-15,1-13 0,12 14 0,-13-14 0,1 0 0,12 13 0,0 0 0,-12-13 0,-1 0 0,13 0 0,14 13 0,-27-13 0,14 13 0,-1-13 0,14 14 0,-14-14 16,1 0-16,52 26 0,-39-26 0,-14 0 0,14 13 0,-14-13 0,14 14 0,-13-14 0,-1 0 0,14 13 0,-14-13 0,14 0 15,13 0-15,-27 13 0,14-13 0,26 13 0,-26-13 0,0 14 0,-14-14 0,14 0 0,-1 13 0,1-13 0,0 0 0,-1 0 0,1 0 0,0 0 0,-1 13 0,1-13 16,13 0-16,-13 0 0,-1 13 0,1-13 0,13 0 0,-13 0 0,-1 13 0,28-13 0,-28 0 0,27 0 0,-26 0 0,13 0 0,-13 0 0,-1 0 0,14 0 0,-13 0 16,13 0-16,13 0 0,-26 0 0,13 0 0,-14 0 0,14 0 0,0 0 0,-13 0 0,13 0 0,26 0 0,-39 0 0,13 0 0,-14 0 0,14 0 0,-13 0 15,-14 0-15,27 0 0,-13 0 0,13 0 0,13 0 0,14 0 0,-41 0 0,1 0 0,0 0 0,-1 0 0,1 0 0,0 0 0,-14 0 0,14 0 0,-14 0 16,14-13-16,-14 13 0,1 0 0,13 0 0,-14 0 0,0 0 0,1-13 0,-1 13 0,-12 0 0,12 0 0,1 0 0,-14 0 0,13 0 0,1-13 0,-14 13 16,13 0-16,-26-13 0,14 13 0,-1 0 0,0 0 0,0 0 0,-13-14 0,14 14 0,-1 0 0,-13-13 0,13 13 0,-13-13 15,0 0-15,0-1 16,0 1-16,-13 13 0,13-13 0,-13 0 0,13-1 0,-14 14 0,14-13 15,-13 13-15,13-13 0,0 0 0,-13 13 0,0-13 0,-1-1 0,1 1 0,0 0 0,0 0 0,-1-1 0,14 1 16,-13 13-16,0-13 0,0 0 0,0 13 0,13-13 0,-14-1 0,1 14 0,0-13 0,0 0 0,-1 0 0,1 13 0,13-14 0,-13 14 0,0 0 16,-1-13-16,1 0 0,0 13 0,0 0 0,13-13 0,-27 13 0,14-14 0,-13 14 0,26-13 0,-27 13 0,-12-13 0,12 13 15,27-13-15,-13 13 0,-14 0 0,14 0 0,0 0 0,-14-13 0,14 13 0,0 0 0,-13 0 0,-1-14 0,14 14 0,0 0 0,-14 0 0,14 0 0,-27 0 16,14 0-16,13 0 0,-1 0 0,1 0 0,-27 0 0,14 0 0,13 0 0,-1 0 0,-12 0 0,13 0 0,-14 0 0,14 0 0,-13 0 0,-14 0 0,-13 0 16,27 0-16,-1 0 0,1 0 0,12 0 0,-25 0 0,12 0 0,1 0 0,-1 14 0,1-14 0,-1 0 0,1 0 0,0 13 0,-14-13 0,0 0 15,14 0-15,-1 0 0,1 0 0,-1 0 0,1 0 0,-14 13 0,1-13 0,12 0 0,-26 13 0,27-13 0,-14 0 0,14 13 0,-14-13 0,13 0 0,-12 0 16,-41 0-16,14 14 0,26-14 0,14 0 0,-14 13 0,1-13 0,-1 0 0,0 13 0,1-13 0,12 0 0,-13 0 0,14 0 0,0 0 15,-14 13-15,13-13 0,-12 14 0,12-14 0,-52 13 0,52-13 0,1 0 0,13 0 0,-14 0 0,-12 13 0,-1 0 0,27-13 0,-14 14 0,14-14 0,-13 0 16,-1 0-16,14 13 0,-40 0 0,40-13 0,-1 0 0,1 13 0,0 0 0,-13-13 0,12 0 0,1 14 0,0-14 0,-14 13 0,27 0 0,-13-13 0,0 13 16,0-13-16,-1 14 0,1-1 0,0-13 0,13 13 0,-13-13 0,13 13 0,-13-13 0,13 13 15,0 1-15,-14-14 0,14 13 0</inkml:trace>
  <inkml:trace contextRef="#ctx0" brushRef="#br0" timeOffset="-153386.86">17410 4366 0,'-40'13'0,"80"-26"0,-93 26 0,39-13 0,14 13 0,-26-13 0,0 0 0,12 0 0,-12 0 0,13 13 15,-1-13-15,1 0 0,0 0 0,-14 14 0,14-14 0,-13 0 0,13 0 0,-14 0 0,-13 13 0,27-13 0,-13 13 0,12-13 0,-12 0 0,0 0 16,-1 0-16,14 0 0,-14 13 0,14-13 0,-26 0 0,25 13 0,-12-13 0,-1 14 0,1-14 0,-1 0 0,1 0 0,13 0 0,-40 13 0,26 0 15,1-13-15,-1 0 0,14 0 0,-26 13 0,25-13 0,-12 0 0,13 14 0,-27-1 0,13-13 0,1 0 0,13 0 0,-40 13 0,40 0 0,-1-13 0,-25 0 0,25 14 16,1-14-16,-13 13 0,13-13 0,-1 0 0,-12 0 0,13 13 0,-1 0 0,-12-13 0,13 0 0,-14 13 0,1 1 0,13-14 16,-1 0-16,1 13 0,0-13 0,13 13 0,-13-13 0,13 13 0,-14-13 0,14 14 0,-13-14 0,0 0 0,13 13 0,-13-13 15,13 13-15,0 0 0,0 0 0,0 1 0,0-1 16,0 0-16,0 0 0,0 1 0,0-1 0,13-13 16,0 0-16,-13 13 0,13 0 0,1 1 0,-1-14 0,0 0 0,-13 13 0,13-13 0,1 0 15,12 0-15,-13 13 0,1 0 0,-1-13 0,0 0 0,0 0 0,0 13 0,14-13 0,-14 0 0,0 14 0,14-14 0,-14 0 0,13 0 0,-12 0 16,25 0-16,-12 0 0,-14 0 0,14 0 0,-1 0 0,0 0 0,1 0 0,-1 0 0,14 13 0,-13-13 0,-1 0 0,0 0 0,1 0 0,13 0 0,-1 0 15,-12 0-15,12 0 0,1 0 0,26 0 0,-39 0 0,52 0 0,-52 0 0,25 0 0,-25 0 0,13 0 0,-1 0 0,-12 0 0,12 0 0,1 0 16,0 0-16,0 0 0,12 0 0,-12 0 0,-13 0 0,12 0 0,1-13 0,-14 13 0,14 0 0,0 0 0,-1 0 0,1 0 0,-13-14 0,12 14 0,1 0 0,-14 0 16,1 0-16,13-13 0,-14 13 0,27 0 0,-13 0 0,-1 0 0,-12 0 0,-1 0 0,14 0 0,-14 0 0,1 0 0,13-13 0,-1 13 0,-12 0 15,12 0-15,-12-13 0,-1 13 0,1 0 0,-1-13 0,27 13 0,-13 0 0,-14 0 0,27 0 0,-26-14 0,-1 14 0,1 0 0,-1-13 0,0 13 0,1 0 16,-1-13-16,1 13 0,-14 0 0,14 0 0,-14 0 0,13 0 0,14-13 0,-14-1 0,-12 14 0,-1 0 0,0 0 0,14 0 0,-14 0 0,0-13 16,13 0-16,1 13 0,-14-13 0,0 13 0,1-14 0,-1 14 0,0-13 0,0 13 0,-13-13 0,14 13 0,-14-13 15,13 0-15,-13-1 0,0 1 0,0 0 0,0 0 0,0-1 0,0 1 0,0 0 16,0 0-16,0 0 0,0-1 0,-13 1 0,13 0 0,-14 0 0,1 13 0,13-14 0,-13 14 15,13-26-15,-13 26 0,-1-13 0,1-1 0,0 1 0,0 0 0,-1 13 0,1-13 0,-13 0 0,26-1 16,-13 14-16,-1-13 0,-12 0 0,13 0 0,-1 13 0,1-14 0,0 14 0,13-13 0,-27 13 0,14 0 16,0-13-16,0 13 0,0 0 0,-1-13 0,1 13 0,0-14 0,0 14 0,-1 0 0,-12 0 0,13 0 0,-1-13 15,1 13-15,0 0 0,0 0 0,0 0 0,-1 0 0,-12-13 0,13 13 0,-1 0 0,1 0 0,0 0 0,0 0 0,-14 0 0,14 0 0,-13 0 16,-1 0-16,14 0 0,0 0 0,-14 0 0,1 0 0,13 0 0,-14 0 0,1 0 0,-1 0 0,1 0 0,12 0 0,-12 0 0,0 0 0,-1 13 16,1-13-16,-27 13 0,26-13 0,1 0 0,-1 0 0,1 14 0,-1-14 0,1 13 0,0-13 0,-14 0 0,13 13 0,14 0 0,-13-13 0,-14 14 0,14-14 0,12 0 15,-12 13-15,-1 0 0,-39 0 0,53-13 0,-13 14 0</inkml:trace>
  <inkml:trace contextRef="#ctx0" brushRef="#br0" timeOffset="-152067.61">25691 3863 0,'0'0'0,"-40"26"0,14-12 0,-14-14 0,27 0 0,0 13 0,-14 0 0,1 0 0,13-13 0,-1 14 0,-65 12 0,53-13 0,12-13 15,1 13-15,-13 1 0,12-1 0,1 0 0,-27 0 0,27 1 0,0-1 0,-13-13 0,12 26 0,-12-12 0,13-14 0,-27 26 0,13 0 0,14-12 16,-13-1-16,13 0 0,-14 14 0,1-1 0,12-26 0,-12 26 0,0-12 0,26 12 0,-27-26 0,14 27 0,0-14 0,-14 0 0,14 0 0,-40 40 16,27-26-16,12-27 0,1 26 0,0-13 0,0 1 0,-1-1 0,1 0 0,0 0 0,0 1 0,13-1 0,-14-13 0,14 13 0,-26 0 15,13 27-15,0-40 0,13 13 0,-14-13 0,14 13 0,0 1 0,-13-14 0,13 13 0,-13-13 0,13 13 0,-13-13 16,13 13-16,-14-13 0,14 13 0,0 1 31,14-14-31,-14 13 0,13-13 0,-13 13 0,13 0 16,0-13-16,1 14 0,-14-1 0,13-13 0,0 13 0,0 0 0,0 1 0,1-14 0,-1 13 0,0 13 0,0-26 0,1 13 15,12 1-15,-13-1 0,1 0 0,-1 0 0,13 1 0,-13-1 0,14 0 0,-14 0 0,0 1 0,14-14 0,-14 13 0,14 13 0,-14-26 0,0 13 0,13 1 16,-12-1-16,12 0 0,1-13 0,-1 27 0,14-14 0,-14 0 0,1 0 0,-1 1 0,1-14 0,-1 13 0,0 0 0,1-13 0,13 13 0,-14 0 16,14 1-16,-1-14 0,-12 0 0,-1 13 0,14 0 0,53 0 0,-40-13 0,26 14 0,-39-14 0,-1 13 0,1-13 0,-14 0 0,14 0 15,0 0-15,13 0 0,0 0 0,-27 0 0,27 0 0,-13 0 0,-1 0 0,1 0 0,0 0 0,26 0 0,-26 0 0,-1 0 0,1 0 0,0 0 0,-1-13 0,1 13 16,13 0-16,-13 0 0,13-14 0,-14 1 0,1 13 0,0-13 0,-1 13 0,54-13 0,-67-1 0,27 1 0,-13 13 0,26-13 0,-26 0 16,0 0-16,-1-1 0,1 14 0,0-13 0,-14 0 0,14 0 0,-14 13 0,1-14 0,12 1 0,14 0 0,-26-14 0,12 14 0,-12 13 0,13-13 0,-14 0 15,-13 0-15,14-1 0,-1 1 0,1 13 0,26-40 0,-27 40 0,14-26 0,-14-1 0,1 27 0,-1-13 0,-13-13 0,14 26 16,-14-27-16,0 27 0,0-13 0,1 0 0,-1 13 0,0-13 0,14-1 0,-27 1 0,13 0 0,13 0 0,-26-1 0,14 1 0,-14 0 0,26 0 15,-26 0-15,13-1 0,-13 1 0,13 0 0,-13 0 0,14-1 0,-14 1 0,13 0 0,-13 0 0,0 0 0,0-1 16,0 1-16,0 0 0,0 0 0,0-1 0,0 1 0,0 0 0,0 0 0,0-1 0,-13 14 0,13-13 0,0 0 16,-14 13-16,14-13 0,0 0 0,-13 13 0,13-14 0,-13 14 0,0-26 0,0 26 0,13-13 0,-14 13 0,1-14 15,-13 1-15,12 0 0,1 13 0,0-13 0,0-1 0,-1 14 0,-12 0 0,13-13 0,-14 0 0,-12 0 0,25 0 0,-25 13 0,12 0 0,1-14 0,-67-12 16,-52-14-16,26 27 0,39-13 0,-92 12 16,-39-25-16,92 25 0,-1-12 0,-12 13 0,13 13 0,66-14 0,0 1 0,-39 13 0,39-13 0,-80 0 15,14 0-15,-132-14 0,145 14 0,0 13 0,1 0 0,52 0 0,-14-13 16,28 13-16,-67 0 0,13 0 0,54 0 0,-1-14 0,-39 14 0,-1 0 0,41 0 0,-1 0 0,0 0 0,0 0 0,1 0 0,-54 0 15,67 0-15,-54 0 0,54 0 0,-40 0 0,39 0 0,-12 0 0,12 0 0,-13 0 0,1 0 0,12 0 0,14 0 0,-13 0 0,-1 0 16,1 0-16,-14 0 0,14 0 0,12 0 0,-12 0 0,-27 0 0,40 0 0,-1 0 0,-12 0 0,0 0 0,12 0 0,1 0 0,0 0 0,0 0 16,-1 0-16,1 0 0,0 0 0,0 0 0,-1 0 0,-12 0 0,13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54:40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19619 886 0,'0'0'0,"-53"14"0,26-14 0,1 13 0,13-13 0,0 0 0,-40 0 16,26 13-16,-12-13 0,25 0 0,1 0 0,-13 13 0,-1-13 0,1 0 0,12 0 0,-12 0 0,0 0 0,-14 0 0,13 0 0,-317 13 16,318-13-16,-14 0 0,1 0 0,-1 0 0,0 0 15,-26 0-15,0 0 0,-13 0 0,26 0 0,13 0 0,0 0 0,1 0 0,-1 0 0,0 0 0,1 0 0,-1 0 0,-13 0 0,13 0 0,-13 0 16,14 0-16,-1 0 0,-13 0 0,-79-13 0,79 13 0,0 0 0,13 0 0,0 0 0,-12-13 0,12 13 0,-13 0 0,13 0 0,-26 0 15,26 0-15,-26-13 0,27 13 0,12 0 0,-26 0 0,-79 0 0,53 0 0,39 0 0,13 0 0,-12 0 0,-1 0 0,0 0 0,1 0 0,-1 0 16,-13 0-16,13 0 0,14 0 0,-14 0 0,14 0 0,-67 13 0,53-13 0,14 0 0,0 0 0,-1 0 0,1 0 0,12 13 0,-12-13 16,0 0-16,12 0 0,1 0 0,-13 13 0,12-13 0,1 0 0,-13 0 0,12 0 0,1 0 0,26 0 47,1 0-47,-1 0 0,0 0 0,0 0 0,1 0 0,-1 0 15,0 0-15,0 0 0,1 0 0,-1 0 0,13 0 0,-13 0 0,1 0 0,-1 0 0,0 0 0,14 0 0,-14 0 0,0 0 0,13 0 0,1 0 16,-1 0-16,-12 0 0,12 0 0,1 0 0,-1 0 0,-13 0 0,14-13 0,12 13 0,-25 0 0,25 0 0,-12 0 0,105 0 15,-105 0-15,-1-13 0,0 13 0,1 0 0,-1 0 0,1 0 0,13-13 0,-14 13 0,0 0 0,1-13 0,-1 13 0,1 0 0,65 0 16,-65 0-16,-1 0 0,1 0 0,-1-14 0,14 14 0,-14 0 0,1 0 0,-1 0 0,-12-13 0,25 13 0,1 0 0,-14 0 0,-12 0 0,65 0 16,-53 0-16,1 0 0,-1-13 0,1 13 0,-14 0 0,27 0 0,-14 0 0,-13 0 0,1-13 0,12 13 0,14 0 0,-27 0 0,0 0 0,0 0 15,40 0-15,-39 0 0,12-14 0,1 14 0,-14 0 0,0 0 0,13 0 0,-12 0 0,-1 0 0,0 0 0,0 0 0,1 0 16,-1 0-16,0 0 0,-26 0 31,0 0-31,-1 0 0,1 0 0,0 0 0,0 0 16,-1 0-16,1 14 0,0-14 0,0 0 0,-14 0 0,14 0 0,0 0 0,0 13 0,-1-13 0,1 0 0,0 0 0,0 0 0,-14 0 15,14 0-15,0 0 0,-14 13 0,-12 0 0,25-13 0,-12 0 0,13 0 0,-1 0 0,-12 0 0,13 0 0,0 0 16,-1 0-16,-12 14 0,13-14 0,-1 0 0,-12 13 0,13-13 0,-1 0 0,-52 0 0,53 0 0,-13 13 0,-1-13 0,14 13 0,-13-13 0,-1 0 16,14 0-16,-14 0 0,14 0 0,-13 13 0,-1-13 0,-12 14 0,-14-1 0,26-13 0,14 0 0,-27 0 0,27 13 0,-13-13 0,-1 13 0,1-13 15,12 0-15,-12 0 0,13 14 0,-14-14 0,14 0 0,-13 13 0,12-13 0,-12 0 0,-27 26 0,13-12 16,27-14-16,0 13 0,0-13 0,-1 0 0,1 13 0,0-13 0,13 13 0,0 0 16,0 1-16,26-14 15,-12 0-15,-1 13 0,13-13 0,-12 0 0,-1 13 0,26 0 0,-25-13 0,-1 0 16,0 0-16,0 0 0,14 0 0,-1 0 0,1 14 0,-14-14 0,13 0 0,-12 0 0,25 13 0,-25-13 0,12 0 0,0 0 0,94 13 15,-94-13-15,0 0 0,1 0 0,13 0 0,-1 0 0,-12 0 0,-1 0 0,14 0 0,0 0 0,-14 0 0,14 0 0,-1 0 0,1 0 0,-13 0 0,52 0 16,-39 0-16,-14 0 0,14 0 0,-1 0 0,14 0 0,-13-13 0,0 13 0,-1 0 0,1 0 0,0-13 0,0 13 0,-1 0 0,14 0 0,-13 0 0,13-14 16,66 1-16,-80 0 0,1 13 0,0 0 0,13-13 0,-14 13 0,1 0 0,0 0 0,-14 0 0,14-14 0,0 14 0,-14-13 0,27 13 0,-13-13 15,26 13-15,-40 0 0,14 0 0,-14-13 0,1 13 0,-1-13 0,1 13 0,13-14 0,-14 14 0,-13 0 0,14 0 0,-1 0 0,-13-13 0,14 13 16,13-13-16,-14 13 0,-13 0 0,0-13 0,1 13 0,-1 0 0,-13-14 16,-13 14-16,13-13 0,-14 13 15,1 0-15,0 0 0,0 0 0,0 0 0,-1 0 0,-12 0 0,13 0 0,-1 0 0,1 0 0,-13 0 0,12 0 16,1 0-16,-13 0 0,-1 0 0,1 0 0,-1 0 0,1 0 0,-1 0 0,14 0 0,-13 0 0,-1 0 0,1 0 0,-1 0 0,1 0 0,-1 0 0,1 0 15,0 0-15,-1 0 0,1 0 0,-41 0 0,-38 0 0,78 0 0,-12 0 0,12 0 0,1 13 0,-14-13 0,13 0 16,-12 0-16,12 14 0,-12-14 0,-1 0 0,13 0 0,-52 13 0,0-13 0,52 0 0,-12 0 0,12 0 0,-13 0 0,14 0 0,-14 13 0,1-13 16,-1 0-16,13 0 0,-12 13 0,-1-13 0,0 0 0,14 14 0,-53-14 0,-1 0 0,40 0 0,14 0 0,0 0 0,-1 0 0,1 13 15,12-13-15,-25 0 0,26 0 0,-1 0 0,-12 0 0,-1 0 0,14 0 0,-13 0 0,-1 0 0,14 0 0,0 0 0,13 13 0,-13-13 16,-1 0-16,1 0 0,26 0 31,1 0-31,-1 0 0,0 0 0,13 0 0,-26-13 0,14 13 0,-1 0 0,13 0 0,14 0 16,-27 0-16,14 0 0,-14 0 0,0 0 0,14 0 0,-1 0 0,1 0 0,-1 0 0,-13 0 0,14 0 0,-1 0 0,1 0 0,-1 0 0,40 0 0,-39 0 15,26 0-15,-27 0 0,1 0 0,12 0 0,-12 0 0,-1 0 0,14 0 0,-14 0 0,1 0 0,-1 0 0,40 0 0,-39 0 0,39 0 16,0 0-16,-39 0 0,-1 0 0,14 0 0,-14 0 0,1 0 0,12 0 0,-12 0 0,12-13 0,-12 13 0,-14 0 0,67 0 0,-1-14 16,-53 14-16,1 0 0,-1 0 0,14 0 0,-27 0 0,14 0 0,-1 0 0,1-13 0,-1 13 0,0 0 0,-12-13 0,12 13 0,1 0 15,26-13-15,-1-1 0,-38 14 0,12 0 0,-13 0 0,1 0 0,-1-13 0,0 13 0,-13-13 16,13 13-16,-13-13 0,0-1 16,-13 1-16,13 0 0,-13 13 0,0 0 0,-1-13 15,1 13-15,0 0 0,-14-13 0,1 13 0,13 0 0,0-14 0,-1 14 0,1 0 0,-13 0 0,12-13 16,1 13-16,-13 0 0,12 0 0,-25 0 0,-54 0 0,67 0 0,-1-13 0,14 13 0,-13 0 0,-1 0 0,1 0 0,-14 0 15,14-13-15,-1 13 0,1 0 0,-27 0 0,-53 0 0,79 0 0,1-14 0,-14 14 0,14 0 0,-1 0 0,-12 0 0,12 0 16,-39 0-16,26 0 0,1 0 0,-14 0 0,-13 0 0,-27 0 0,67 0 0,-14 0 0,13 0 0,-12 0 0,12 0 16,1 0-16,-1 0 0,-12 0 0,25 0 0,-12 0 0,-53 0 0,26 0 0,0 0 0,40 0 0,-14 0 0,14 0 0,-14 0 15,14 0-15,-27 0 0,14 0 0,13 0 0,-14 0 0,14 0 0,0 0 0,0 0 0,-1 0 0,1 0 16,0 0-16,0 0 0,13-13 0,13 13 16,0 0-1,0 0-15,-13-13 0,14 13 0,-1 0 0,0 0 16,-13-13-16,13 0 0,1 13 0,-1 0 0,-13-14 0,13 14 0,0 0 0,-13-13 0,40 0 15,-40 0-15,13 13 0,0-14 0,1 14 0,-1 0 16,-13-13-16,13 13 0,0-13 0,1 0 0,-1 13 0,0 0 0,0-14 0,14 14 16,-14 0-16,-13-13 0,13 13 0,0 0 0,1 0 0,-1 0 0,0 0 0,0-13 15,27 13-15,-40-13 0,13 13 0,0 0 0,1 0 0,-1 0 0,0 0 0,0 0 16,1 0-16,12 0 0,-13 0 0,-13-13 16,-13 13 15,0 0-31,0 0 0,-1 0 0,1 0 0,0 0 15,0 0-15,-1 0 0,1 0 0,-27 0 0,27 13 0,0-13 0,0 0 16,0 13-16,-1-13 0,1 0 0,0 13 0,-40 0 0,40-13 16,0 14-16,-1-1 0,1-13 0,13 13 0,-13-13 15,13 13-15,0 1 16,0-1-16,0 0 0,0 0 16,0 1-16,0-1 15,13-13-15,-13 13 0,13-13 0,1 0 16,-14 13-16,13-13 0,0 0 0,0 13 0,0-13 0,14 14 0,13-14 15,-27 13-15,13-13 0,-13 0 0,1 0 0,-1 0 0,13 0 0,-12 0 0,12 0 0,14 13 0,-14-13 0,1 0 16,105 0-16,-106 0 0,14 0 0,0 0 0,-27 0 0,14 0 0,-1 0 0,0 0 0,14 0 16,79 0-16,-92 0 0,-1 0 0,-13 0 0,1 0 0,12 0 0,-13 0 0,27-13 15,0 0-15,-40-1 0,0 1 16,0 0-16,-14 13 0,14-13 0,-13 13 0,0-13 16,0-1-16,-1 14 0,-52-26 0,40 13 0,13 13 0,-1 0 0,-12 0 0,0-14 15,-1 14-15,-13-13 0,14 13 0,-93-13 0,92 13 0,1 0 0,-1 0 0,1 0 0,0 0 16,-1-13-16,1 13 0,-27 0 0,0 0 0,-146 0 0,173 0 0,-1 0 0,-39 0 15,27 0-15,12 0 0,1 0 0,-1 0 0,-79 0 0,-66 13 0,146-13 0,0 0 0,-14 0 0,0 13 16,14-13-16,-27 13 0,26-13 0,1 0 0,-40 14 0,-80-1 0,120-13 0,12 13 16,-12-13-16,13 0 0,0 0 0,-14 13 0,14-13 0,0 14 0,-14-14 0,27 13 15,13-13-15,1 0 16,-1 13-16,13 0 0,-12-13 0,25 0 0,1 13 0,0 1 0,65-1 16,-52 0-16,14-13 0,-15 13 0,1-13 0,66 14 0,0-14 15,120 26-15,-200-13 0,54-13 0,-53 0 0,-1 0 0,41 13 0,171 1 16,-172-14-16,-39 0 0,0 0 0,-1 0 0,-12 0 0,26 0 0,26 13 0,-13-13 0,146 0 15,-186 0-15,14 0 0,0 0 0,-14 0 0,1 0 0,-1 0 0,14 0 0,13 0 0,13 0 16,79 0-16,-131 0 0,12 0 0,-13 0 0,14 0 0,-14-13 0,14 13 0,-14 0 0,0 0 0,27 0 16,26-14-16,-53 14 0,0 0 0,1 0 0,-14-13 15,-14 13 1,1 0-16,0 0 16,0 0-16,-14 0 0,1 0 0,12 0 0,1 0 0,-13 0 0,-1 0 0,14 0 0,0 0 15,-14 0-15,1 0 0,13 0 0,-133 0 0,106 0 0,27 0 0,-13 13 0,13-13 16,-14 0-16,-13 0 0,14 0 0,-14 14 0,-26-14 0,-66 13 0,119-13 0,-14 0 0,1 0 0,12 13 15,1-13-15,-40 0 0,40 0 0,-13 0 0,-54 27 0,67-27 0,0 0 16,0 0-16,-1 0 0,1 0 0,13 13 0,-13-13 0,26 0 31,0 0-31,1 0 0,12 0 0,-13 0 16,27 0-16,-14 0 0,-12 0 0,52 0 0,-13 0 0,66 0 16,-40 0-16,-26 0 0,-26 0 0,52 0 0,-13 0 0,172-27 15,-198 27-15,0 0 0,-14 0 0,53-13 0,-39 13 0,13 0 0,53-13 0,66 0 16,-106-1-16,-26 14 0,-14 0 0,1-13 0,-1 13 0,0 0 0,1-13 0,39 13 0,-13 0 0,66-13 15,-93 0-15,-12 13 0,12 0 0,-13 0 0,14 0 0,-1 0 0,-26-14 0,40 14 0,-14-13 16,27 0-16,-39 13 0,-1 0 0,0 0 0,0 0 0,-13-13 0,-13 13 47,13-14-47,-13 14 0,0 0 0,-1 0 0,1 0 0,0 0 0,0 0 0,-1 0 0,1 0 16,0 0-16,0 0 0,-14 0 0,-52 0 0,52 0 0,14 0 0,-26 0 0,25 0 0,1 0 0,-13 0 15,-27 0-15,40 14 0,-40-1 0,-93 13 0,120-12 0,-27-14 0,26 13 0,1 0 16,13-13-16,-40 13 0,39 0 0,-38 1 0,-68 25 0,107-25 0,0-14 0,-13 13 15,-1 0-15,14 0 0,0 1 0,-1-14 0,1 13 0,-27 0 0,40 0 0,0 0 0,-13 1 16,13-1-16,0 0 0,0 0 0,0 1 16,13-14-16,1 0 0,-14 13 0,13-13 0,0 0 0,67 26 15,-67-26-15,0 0 0,0 0 0,0 0 0,1 0 0,39 0 0,-14 0 0,94 0 16,-81 0-16,-25 0 0,13 0 0,-14 0 0,1 0 0,12 0 0,-12 0 0,26 0 0,26-13 0,106-13 16,-145 26-16,26-14 0,-26 1 0,-1 13 0,-12 0 0,-1 0 0,80-26 0,93-14 15,-146 27-15,-40 13 0,13 0 0,14-13 0,0-1 0,-27 14 0,26 0 0,120-53 16,-132 53-16,-14 0 0,13-13 0,-12 0 0,-1 13 0,0 0 0,14-13 0,12-14 15,-39 14-15,13 13 0,-13-13 0,0 0 16,0-1-16,0 1 0,0 0 16,-13 13-16,13-13 0,0-1 0,-13 14 0,0 0 0,0 0 0,13-13 0,-14 13 15,1 0-15,-40-13 0,40 13 0,0 0 0,-1 0 0,1 0 0,0 0 0,0 0 16,-14 0-16,-39 0 0,40 0 0,-1 0 0,14 0 0,0 0 0,-40 0 0,26 0 0,14 0 0,-13 0 16,-14 13-16,0-13 0,-92 27 0,79-27 0,27 0 0,-1 13 0,1 0 15,13-13-15,-40 13 0,-53 27 0,93-27 0,-1 0 16,-12 1-16,13-1 0,-1 0 0,14 14 0,0-14 15,0 0-15,0 0 0,0 1 0,0-1 16,14-13-16,-1 13 0,0-13 0,14 0 0,-1 13 0,-13-13 16,0 0-16,1 0 0,-1 13 0,0-13 0,0 0 0,1 0 0,12 0 0,27 0 0,40 0 0,-80 0 15,40 0-15,-27 0 0,-13 0 0,14 0 0,-14 0 0,53 0 0,-39 0 0,79-13 0,-54 0 16,-25 13-16,-1 0 0,14-13 0,26 0 0,-39-1 0,39 14 0,40-26 16,-53 13-16,-40 13 0,26-14 0,-25 14 0,12 0 0,-13-26 0,27 26 0,53-40 15,-67 27-15,-13 0 0,1 13 0,-14-13 0,13-1 16,-13 1-16,0 0 0,0 0 0,0-1 15,-13 1-15,13 0 0,-14 13 0,1 0 0,13-13 0,-13 13 0,0 0 16,-27-27-16,27 27 0,-14 0 0,27-13 0,-13 13 0,0 0 0,0 0 0,-1 0 0,1 0 0,-27 0 16,-39-13-16,66 13 0,-27 0 0,14 0 0,13 0 0,-14 0 0,-13 0 0,27 0 15,-40 0-15,40 0 0,-13 0 0,-80 0 0,79 0 0,14 0 0,-13 0 0,-27 13 0,39-13 0,1 13 16,-53-13-16,26 14 0,-39 12 0,39-13 0,27-13 0,-13 13 0,-1-13 0,-13 14 16,27-1-16,-26 0 0,-1 0 0,27 1 0,-14-14 0,14 13 15,0-13-15,13 13 0,-27-13 0,14 40 0,13-27 0,0 0 16,0 0-16,0 1 0,0-1 0,13 0 15,0-13-15,-13 13 0,14 1 0,12-14 0,-13 0 0,1 0 16,-1 0-16,0 0 0,14 13 0,-1-13 0,93 0 16,-106 0-16,14 0 0,-14 0 0,13 0 0,-12 0 0,39 0 0,-27 0 0,120-13 0,-133-1 15,0 14-15,40-13 0,-40 13 0,14 0 0,26 0 0,-40-13 0,40 0 0,66-14 16,-93 27-16,-13 0 0,1 0 0,12-13 0,-13 0 0,14 13 0,26-14 0,-40 14 16,0-13-16,0 13 0,-13-13 0,14 13 0,-1 0 0,-13-13 0,0 0 31,-13 13-31,-1 0 0,1 0 15,13-14-15,-13 14 0,0 0 0,-1 0 0,1 0 0,0 0 0,13-13 0,-26 13 16,12 0-16,-65 0 0,39 0 0,27 0 0,-13 0 0,12 0 0,-25 0 0,-27 0 16,13-13-16,-159 13 0,172 0 0,-39-13 0,39 13 0,1 0 0,-1 0 0</inkml:trace>
  <inkml:trace contextRef="#ctx0" brushRef="#br0" timeOffset="18599.13">19315 5450 0,'-27'0'0,"27"14"0,-13-14 15,0 0-15,13 13 0,-14-13 0,1 0 16,13 13-16,-13-13 0,13 13 0,-13-13 0,13 14 0,-13-14 16,13 13-16,-14-13 0,14 13 0,-13-13 15,13 13-15,-13-13 0,13 13 0,-13-13 0,13 14 16,-14-14-16,14 13 0,0 0 15,0 0-15,0 1 16,-13-14-16,13 13 0,0 0 0,0 0 16,0 1-16,0-1 0,0 0 15,13-13-15,-13 13 0,0 0 0,14-13 16,-14 14-16,0-1 0,13-13 0,-13 13 0,13-13 0,-13 13 16,13-13-16,-13 14 0,14-14 0,-1 0 15,-13 13-15,13-13 0,0 0 0,0 0 0,1 0 16,-14 13-16,13-13 0,0 0 0,0 13 0,1-13 0,-1 0 0,0 0 15,0 0-15,1 0 0,-1 0 0,0 0 0,0 0 16,0 0-16,1 0 0,-1 0 0,0 0 16,0 0-16,1 0 0,-1 0 0,-13-13 15,13 13-15,0 0 0,-13-13 0,13 13 16,1 0-16,-14-13 0,13 13 0,-13-14 0,0 1 16,0 0-16,13 13 0,-13-13 15,0-1-15,0 1 0,0 0 16,0 0-16,0 0 0,-13 13 15,13-14-15,0 1 0,-13 13 0,-1 0 0,14-13 0,-13 0 16,13-1-16,-13 14 0,13-13 0,-13 13 0,0-13 16,-1 13-16,14-13 0,-13 13 0,13-14 0,0 1 15,-13 13-15,0 0 0,13-13 0,-14 13 0,1 0 16,0 0-16,0 0 16,0 0-16,-1 0 0,1 0 0,0 0 15,0 0-15,-1 0 0,1 0 0,0 0 0,0 0 0,-1 0 16,14 13-16,-13-13 0,-13 13 0,13-13 0,-1 0 15,14 14-15,-13-14 0,0 0 0,0 0 0,-1 13 0,1-13 0,0 0 16</inkml:trace>
  <inkml:trace contextRef="#ctx0" brushRef="#br0" timeOffset="37695.16">20122 3797 0,'39'0'78,"-26"0"-78,1 0 0,-1 0 0,0 0 0,14 0 0,-14 0 16,0 0-16,0 0 0,1 0 0,-1 0 0,0 0 0,0 0 0,0 0 0,14 0 15,-14 0-15,0 0 0,1 0 0,-1 0 0,0 0 0,0 0 0,1 0 0,-1 0 0,0 0 0,27 0 16,-27 0-16,13 0 0,-12 0 0,-1 0 0,0 0 0,0 0 0,14 0 0,39 0 16,-53 0-16,0 0 0,1 0 0,-1 0 0,13 0 0,-13 0 0,14 0 0,-14 0 0,14 0 0,65 0 15,-65 0-15,-14 0 0,0 0 0,0 0 0,14 0 0,-14 0 0,0 0 0,14 0 0,-14 0 0,119 0 16,-119 0-16,14 0 0,-14 0 0,0 0 0,1 0 0,-1 0 0,0 0 0,14 0 0,-14 0 16,13 0-16,54 0 0,-67 0 0,13 0 0,-12 0 0,12 0 0,0 0 0,-12 0 15,12 0-15,-13 0 0,27 0 0,-27 0 0,1 0 0,12 0 0,-13 0 0,14 0 0,-14 0 0,13 0 0,-12 0 16,12 0-16,53 13 0,-52-13 0,-14 0 0,0 0 0,1 0 0,-1 0 0,0 0 15,0 0-15,0 0 0,1 0 0,92 0 0,-93 0 0,0 0 0,13 0 0,-12 0 0,-1 0 0,0 0 16,0 0-16,1 0 0,-1 0 0,27 0 0,39 0 0,-66 0 0,0 0 0,1 0 0,12 0 0,-13 0 16,0 0-16,1 0 0,-1 0 0,0 0 0,0 0 0,1 0 0,91 0 0,-91 0 0,-1 0 15,0 0-15,0 0 0,1 0 0,12 0 0,1 0 0,39 0 0,-53 0 0,0 0 16,0 0-16,14 0 0,-27 13 0,13-13 0,0 0 0,1 0 0,-1 0 0,40 0 0,-27 0 16,-13 0-16,1 0 0,-1 0 0,0 0 0,0 0 0,1 0 0,52 0 15,-53 0-15,0 0 0,0 0 0,-13 13 0,14-13 0,12 0 0,0 0 0,-12 0 0,-1 0 0,53 0 16,-39 0-16,-14 14 0,13-14 0,-13 0 0,1 0 0,-1 0 0,0 0 0,0 0 0,1 0 0,65 0 15,-66 0-15,0 0 0,1 0 0,-1 0 0,0 0 0,0 0 0,1 0 0,12 0 0,-13 0 0,40 0 16,-40 0-16,14 0 0,-14 0 0,0 0 0,1 13 0,-1-13 0,13 0 0,-13 0 0,14 0 16,13 0-16,-27 0 0,0 0 0,0 13 0,1-13 0,-1 0 0,0 0 0,13 0 0,1 0 15,-14 0-15,0 0 0,1 0 0,-1 0 0,0 0 0,0 0 0,14 0 0,-14 0 0,13 0 16,1 0-16,-14 0 0,0 0 0,1 0 0,-1 13 0,0-13 0,0 0 0,14 0 0,-14 0 0,0 0 16,27 0-16,-14 0 0,-12 0 0,-1 0 0,0 0 0,0 0 0,0 0 0,1 0 0,12 0 0,-13 0 15,1 0-15,-1 0 0,0 0 0,53 0 0,-53 0 0,1 0 0,-1 0 0,0 0 0,0 0 0,1 0 0,-1 0 16,0 0-16,0 0 0,53 0 0,-39 0 0,-14 0 0,14 0 0,-14 0 15,0 0-15,0 0 0,53 0 0,-52 0 0,-1 0 0,0 0 0,0 0 16,1 0-16,-1 0 0,0 0 0,53 0 0,-53 0 0,1 0 0,-1 0 16,0 0-16,0 0 0,1 0 0,12 0 0,-13 0 0,0 0 0,1 0 15,-1 0-15,0 0 0,0 0 0,1 0 0,12 0 0,-13 0 16,1 0-16,-1 0 0,0 0 16</inkml:trace>
  <inkml:trace contextRef="#ctx0" brushRef="#br0" timeOffset="47312.55">22119 3863 0,'53'0'16,"-106"0"-16,252 0 0,-173 0 0,-13 0 15,14 0-15,105 13 0,-119-13 0,0 0 0,14 0 16,132 0-16,-146 13 0,0-13 0,0 0 0,1 0 15,-1 0-15,13 0 0,-12 0 0,131 0 0,-132 14 0,14-14 0,-14 0 16,13 0-16,-12 0 0,131 13 0,-132-13 0,1 0 16,12 0-16,-13 0 0,1 0 0,118 0 0,-119 0 15,0 0-15,1 0 0,-1 0 0,0 0 0,0 0 0,0 0 0,120 0 16,-107 0-16,-13 0 0,1 0 0,12 0 0,-13 0 0,80 0 16,-80 0-16,0 0 0,1 0 0,-1 0 0,0 0 0,0 0 0,80 0 15,-67 0-15,1 0 0,-14 0 0,0 0 0,93 0 16,-93 0-16,1 0 0,-1 0 0,0 0 0,14 0 0,-14 13 0,119-13 15,-119 13-15,1-13 0,-1 0 0,0 0 0,0 0 0,14 0 0,65 0 16,-79 0-16,1 0 0,-1 0 0,0 0 0,0 0 0,80 0 16,-80 0-16,0 0 0,1 0 0,-14-13 0,13 13 0,53 0 15,-53 0-15,1 0 0,-1 0 0,0 0 0,0 0 16,0 0-16,27 0 0,-27 0 0,1 0 0,-1 0 16,0 0-16,0-13 0,0 13 0,1 0 15</inkml:trace>
  <inkml:trace contextRef="#ctx0" brushRef="#br0" timeOffset="185615.15">9499 4723 0,'-14'13'62,"14"0"-62,-13-13 0,13 13 0,-26 1 0,26-1 0,-14 13 16,14-12-16,-39 25 15,39-25-15,0-1 0,0 0 0,0 0 0,0 0 0,0 1 16,13-14-16,0 13 0,-13 0 16,13-13-16,1 13 0,-1-13 0,0 0 0,14 14 15,-14-14-15,0 0 0,0 0 0,67 0 16,-67 0-16,0 0 0,0 0 0,14 0 0,52 0 16,-66 0-16,1 0 0,-1 0 0,13 0 0,1 0 0,12-14 0,186 14 15,-198 0-15,12 0 0,-12 0 0,13 0 0,-14 0 0,1 0 0,39 0 0,291 0 16,-304 0-16,13 0 0,-26 0 0,-1 0 0,1 0 0,13 0 0,185 14 15,-185-1-15,79-13 0,-92 13 0,13-13 0,-13 0 0,26 0 0,-13 13 0,-14-13 0,27 0 0,27 0 16,370 40-16,-410-40 0,40 0 0,-14 0 16,291 13-16,-343-13 0,13 0 0,-1 0 0,-12 0 0,-1 0 0,14 0 15,-14 0-15,1 0 0,184 0 0,-197 0 0,-1 0 0,13 0 0,-12 0 0,-14-13 16,26 13-16,-13 0 0,40-13 0,-26 0 0,-14-1 0,0 14 0,0 0 16,-13-13-16,13 13 0,1-26 0,-14 12 15,0 1-15,0 0 16,0 0-16,0-1 15,0 1-15,-14 13 0,14-13 0,-13 13 0,0 0 16,13-13-16,-13 13 0,13-13 0,-13-1 0,-1 1 16,1 13-16,0-13 0,0 0 0,13-1 0,-14 14 0,1-13 0,0 13 15,0-13-15,0 13 0,13-13 0,-27-1 0,14 14 0,0-13 0,-1 13 0,1-13 0,-13 0 16,12 0-16,-12 13 0,26-14 0,-13 14 0,0 0 0,-1-13 0,-12 0 0,13 13 0,-1 0 0,1-13 0,0-1 0,0 14 0,-14 0 0,14-13 16,-13 0-16,-1 13 0,1-13 0,12 13 0,-12-13 0,0-1 0,-1 14 0,1 0 0,12-13 0,-25 0 0,12 13 0,-12 0 0,12 0 0,1-13 0,-1-1 0,1 14 15,-14-13-15,0 13 0,14 0 0,-14 0 0,14-13 0,-14 13 0,14-13 0,-14 13 0,13-14 0,-12 14 0,-14 0 0,13 0 0,0 0 0,1 0 0,-54-13 16,53 13-16,1 0 0,-27 0 0,-1 0 0,28-13 0,-14 13 0,13 0 0,-13 0 0,0 0 0,0 0 0,14 0 0,-27 0 0,13 0 0,-40 0 15,40 0-15,0 0 0,14 0 0,-14 0 0,-27 0 0,27 0 0,14 0 0,-14 0 0,13 13 0,-13-13 0,13 0 0,-12 13 0,-15-13 0,14 0 0,14 0 0,-54 0 16,54 14-16,-1-14 0,0 13 0,0-13 0,-12 13 0,12-13 0,0 0 0,14 0 0,-14 13 0,0-13 0,1 14 0,-1-14 0,-13 13 0,27-13 0,-14 0 16,13 13-16,-39 0 0,40 1 0,-14-14 0,0 0 0,1 13 0,12-13 0,1 13 0,-1-13 0,1 13 0,-14-13 0,14 0 0,13 13 0,-27 1 15,-13-1-15,26-13 0,-12 13 0,12 0 0,1-13 0,13 0 0,-14 14 0,1-14 0,13 13 0,-1-13 0,-12 13 0,13-13 0,-1 0 0,1 13 16,-13-13-16,-14 13 0,14 1 0,-1-14 0,14 13 0,0-13 0,-1 0 0,1 0 0,13 13 0,-13-13 16,0 13-16,-1-13 0,1 0 0,0 0 0,13 14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07-Apr-20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937"/>
            <a:ext cx="9144000" cy="1655762"/>
          </a:xfrm>
        </p:spPr>
        <p:txBody>
          <a:bodyPr/>
          <a:lstStyle/>
          <a:p>
            <a:r>
              <a:rPr lang="en-US" dirty="0"/>
              <a:t>Part I: PSI measurement using RNA-Seq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F0E7A-8DD7-4F44-BC39-17E3DABD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8" y="1403350"/>
            <a:ext cx="5395122" cy="532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6B7C9-30A5-4D49-ACD3-15FC34A5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4" y="1403350"/>
            <a:ext cx="5466390" cy="52705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14:cNvPr>
              <p14:cNvContentPartPr/>
              <p14:nvPr/>
            </p14:nvContentPartPr>
            <p14:xfrm>
              <a:off x="790560" y="2009880"/>
              <a:ext cx="9187200" cy="484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2000520"/>
                <a:ext cx="9205920" cy="48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00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dependence of the no. of junctions/exons detected upon the sequencing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7348C-E463-423C-A390-33BF11CA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3" y="1653540"/>
            <a:ext cx="5212115" cy="49682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AFB74-083D-4D07-9820-73672B7B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076" y="3195110"/>
            <a:ext cx="4040825" cy="75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</a:rPr>
              <a:t>PSI-Sigma mixes up values for each replicate. Order is different per LSV.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4BFD3-BCDA-489A-8394-AEB0A8A70CBF}"/>
              </a:ext>
            </a:extLst>
          </p:cNvPr>
          <p:cNvSpPr txBox="1">
            <a:spLocks/>
          </p:cNvSpPr>
          <p:nvPr/>
        </p:nvSpPr>
        <p:spPr>
          <a:xfrm>
            <a:off x="2842495" y="1411832"/>
            <a:ext cx="1011050" cy="321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</a:rPr>
              <a:t>JUM</a:t>
            </a:r>
          </a:p>
        </p:txBody>
      </p:sp>
    </p:spTree>
    <p:extLst>
      <p:ext uri="{BB962C8B-B14F-4D97-AF65-F5344CB8AC3E}">
        <p14:creationId xmlns:p14="http://schemas.microsoft.com/office/powerpoint/2010/main" val="5578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5AF86-734E-444D-86F2-86A253E8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6" y="1043148"/>
            <a:ext cx="9373268" cy="5562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junction count?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14:cNvPr>
              <p14:cNvContentPartPr/>
              <p14:nvPr/>
            </p14:nvContentPartPr>
            <p14:xfrm>
              <a:off x="1376280" y="190440"/>
              <a:ext cx="9063360" cy="650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181080"/>
                <a:ext cx="9082080" cy="65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11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57B2B-7155-4B23-9A0E-A1085A90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75" y="1110505"/>
            <a:ext cx="9429049" cy="5600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14:cNvPr>
              <p14:cNvContentPartPr/>
              <p14:nvPr/>
            </p14:nvContentPartPr>
            <p14:xfrm>
              <a:off x="1376280" y="219240"/>
              <a:ext cx="8825400" cy="620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209880"/>
                <a:ext cx="884412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C00000"/>
                </a:solidFill>
              </a:rPr>
              <a:t>(PSI-Sigma)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E091D-9901-4C42-BB62-C6CFD87C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1" y="1160847"/>
            <a:ext cx="9092378" cy="54080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14:cNvPr>
              <p14:cNvContentPartPr/>
              <p14:nvPr/>
            </p14:nvContentPartPr>
            <p14:xfrm>
              <a:off x="3200400" y="219240"/>
              <a:ext cx="6005880" cy="1886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040" y="209880"/>
                <a:ext cx="6024600" cy="19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05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241300"/>
            <a:ext cx="10515600" cy="998538"/>
          </a:xfrm>
        </p:spPr>
        <p:txBody>
          <a:bodyPr/>
          <a:lstStyle/>
          <a:p>
            <a:r>
              <a:rPr lang="en-US" dirty="0"/>
              <a:t>P/Q-value and </a:t>
            </a:r>
            <a:r>
              <a:rPr lang="el-GR" dirty="0"/>
              <a:t>Δ</a:t>
            </a:r>
            <a:r>
              <a:rPr lang="en-US" dirty="0"/>
              <a:t>PSI cutoff determination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0" y="1728507"/>
                <a:ext cx="4040825" cy="373419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Reported in literature:</a:t>
                </a:r>
              </a:p>
              <a:p>
                <a:pPr lvl="1"/>
                <a:r>
                  <a:rPr lang="en-US" dirty="0"/>
                  <a:t>JUM: </a:t>
                </a:r>
              </a:p>
              <a:p>
                <a:pPr lvl="2"/>
                <a:r>
                  <a:rPr lang="en-US" dirty="0"/>
                  <a:t>q-value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0.10-0.15</a:t>
                </a:r>
              </a:p>
              <a:p>
                <a:pPr lvl="2"/>
                <a:r>
                  <a:rPr lang="en-US" dirty="0"/>
                  <a:t>We use a </a:t>
                </a:r>
                <a:r>
                  <a:rPr lang="el-GR" dirty="0"/>
                  <a:t>Δ</a:t>
                </a:r>
                <a:r>
                  <a:rPr lang="en-US" dirty="0"/>
                  <a:t>PSI of 0.15</a:t>
                </a:r>
              </a:p>
              <a:p>
                <a:pPr lvl="1"/>
                <a:r>
                  <a:rPr lang="en-US" dirty="0"/>
                  <a:t>PSI-Sigma:</a:t>
                </a:r>
              </a:p>
              <a:p>
                <a:pPr lvl="2"/>
                <a:r>
                  <a:rPr lang="en-US" dirty="0"/>
                  <a:t>p-value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</a:t>
                </a:r>
              </a:p>
              <a:p>
                <a:pPr lvl="2"/>
                <a:r>
                  <a:rPr lang="en-US" dirty="0"/>
                  <a:t>This will be used for our analyses</a:t>
                </a:r>
              </a:p>
              <a:p>
                <a:pPr lvl="2"/>
                <a:r>
                  <a:rPr lang="en-US" dirty="0"/>
                  <a:t>PSI-Sigma’s statistical model confers less sensitivity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0" y="1728507"/>
                <a:ext cx="4040825" cy="3734194"/>
              </a:xfrm>
              <a:blipFill>
                <a:blip r:embed="rId2"/>
                <a:stretch>
                  <a:fillRect l="-2413" t="-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AFC2373-9145-42D2-A36F-8215CDE39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422609"/>
              </p:ext>
            </p:extLst>
          </p:nvPr>
        </p:nvGraphicFramePr>
        <p:xfrm>
          <a:off x="6699250" y="13855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B7C3153-819B-4A2F-AC2A-0A286FA9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147" y="1893570"/>
            <a:ext cx="3812362" cy="22352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B50E95-B0DC-4B70-9DE8-BDE1902A0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655615"/>
              </p:ext>
            </p:extLst>
          </p:nvPr>
        </p:nvGraphicFramePr>
        <p:xfrm>
          <a:off x="5246120" y="4081305"/>
          <a:ext cx="6025131" cy="2531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180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C9E2-EE28-44BA-82BE-6AC5E4E3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39" y="2606675"/>
            <a:ext cx="8732322" cy="1325563"/>
          </a:xfrm>
        </p:spPr>
        <p:txBody>
          <a:bodyPr/>
          <a:lstStyle/>
          <a:p>
            <a:pPr algn="ctr"/>
            <a:r>
              <a:rPr lang="en-US" dirty="0"/>
              <a:t>JUM junction structures: sometimes seem </a:t>
            </a:r>
            <a:r>
              <a:rPr lang="en-US" b="1" dirty="0"/>
              <a:t>too long</a:t>
            </a:r>
          </a:p>
        </p:txBody>
      </p:sp>
    </p:spTree>
    <p:extLst>
      <p:ext uri="{BB962C8B-B14F-4D97-AF65-F5344CB8AC3E}">
        <p14:creationId xmlns:p14="http://schemas.microsoft.com/office/powerpoint/2010/main" val="28640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500"/>
            <a:ext cx="10515600" cy="687388"/>
          </a:xfrm>
        </p:spPr>
        <p:txBody>
          <a:bodyPr>
            <a:normAutofit/>
          </a:bodyPr>
          <a:lstStyle/>
          <a:p>
            <a:r>
              <a:rPr lang="en-US" sz="3600" dirty="0"/>
              <a:t>“Implausible” JUM junction: A3SS called in ATXN1L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FBA7-F78D-4090-9904-40BB719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1195388"/>
            <a:ext cx="9417050" cy="5426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438C80-35B6-4C83-8AC9-44D915228CEC}"/>
              </a:ext>
            </a:extLst>
          </p:cNvPr>
          <p:cNvCxnSpPr/>
          <p:nvPr/>
        </p:nvCxnSpPr>
        <p:spPr>
          <a:xfrm flipH="1">
            <a:off x="4025900" y="18097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B74E6-9AEF-4647-AF53-89FF47F7B4F9}"/>
              </a:ext>
            </a:extLst>
          </p:cNvPr>
          <p:cNvCxnSpPr/>
          <p:nvPr/>
        </p:nvCxnSpPr>
        <p:spPr>
          <a:xfrm flipH="1">
            <a:off x="2603500" y="26416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95520D-3123-485B-8E7B-5997EC06391B}"/>
              </a:ext>
            </a:extLst>
          </p:cNvPr>
          <p:cNvCxnSpPr>
            <a:cxnSpLocks/>
          </p:cNvCxnSpPr>
          <p:nvPr/>
        </p:nvCxnSpPr>
        <p:spPr>
          <a:xfrm>
            <a:off x="2463800" y="2184400"/>
            <a:ext cx="0" cy="4546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BEC24-B961-4903-9BC8-2E42980DAA8B}"/>
              </a:ext>
            </a:extLst>
          </p:cNvPr>
          <p:cNvCxnSpPr>
            <a:cxnSpLocks/>
          </p:cNvCxnSpPr>
          <p:nvPr/>
        </p:nvCxnSpPr>
        <p:spPr>
          <a:xfrm>
            <a:off x="2616200" y="2952750"/>
            <a:ext cx="0" cy="37782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B1D1C-DC69-4720-983D-49F7247865CF}"/>
              </a:ext>
            </a:extLst>
          </p:cNvPr>
          <p:cNvCxnSpPr>
            <a:cxnSpLocks/>
          </p:cNvCxnSpPr>
          <p:nvPr/>
        </p:nvCxnSpPr>
        <p:spPr>
          <a:xfrm>
            <a:off x="1244600" y="6254750"/>
            <a:ext cx="946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D03ADC-E01D-4923-A046-654222332548}"/>
              </a:ext>
            </a:extLst>
          </p:cNvPr>
          <p:cNvSpPr txBox="1"/>
          <p:nvPr/>
        </p:nvSpPr>
        <p:spPr>
          <a:xfrm>
            <a:off x="587377" y="6131639"/>
            <a:ext cx="10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lncRNA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B95791-C8CB-41AC-8A33-26664FD16784}"/>
              </a:ext>
            </a:extLst>
          </p:cNvPr>
          <p:cNvCxnSpPr>
            <a:cxnSpLocks/>
          </p:cNvCxnSpPr>
          <p:nvPr/>
        </p:nvCxnSpPr>
        <p:spPr>
          <a:xfrm>
            <a:off x="5645150" y="2133600"/>
            <a:ext cx="0" cy="44887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8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928688"/>
          </a:xfrm>
        </p:spPr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“Implausible” JUM junction: Claimed A5SS in FHL1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E2ECB-4BB6-44DD-8DD9-45603DDA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4" y="1195388"/>
            <a:ext cx="11072032" cy="5350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75505D-C069-42E8-AE7D-F8EE024DB995}"/>
              </a:ext>
            </a:extLst>
          </p:cNvPr>
          <p:cNvCxnSpPr/>
          <p:nvPr/>
        </p:nvCxnSpPr>
        <p:spPr>
          <a:xfrm flipH="1">
            <a:off x="7696200" y="20256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72814-C324-4D4C-B274-9D403C98A799}"/>
              </a:ext>
            </a:extLst>
          </p:cNvPr>
          <p:cNvCxnSpPr/>
          <p:nvPr/>
        </p:nvCxnSpPr>
        <p:spPr>
          <a:xfrm flipH="1">
            <a:off x="7848600" y="3696149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20F23F-A9EF-463D-BC42-CA010F1127EE}"/>
              </a:ext>
            </a:extLst>
          </p:cNvPr>
          <p:cNvCxnSpPr/>
          <p:nvPr/>
        </p:nvCxnSpPr>
        <p:spPr>
          <a:xfrm flipH="1">
            <a:off x="7905750" y="43815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0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10515600" cy="1325563"/>
          </a:xfrm>
        </p:spPr>
        <p:txBody>
          <a:bodyPr/>
          <a:lstStyle/>
          <a:p>
            <a:r>
              <a:rPr lang="en-US" dirty="0"/>
              <a:t>JUM junction structures: sometimes seems to be “wrong”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Some junction structures implied excessively long differential regions</a:t>
                </a:r>
              </a:p>
              <a:p>
                <a:r>
                  <a:rPr lang="en-US" dirty="0"/>
                  <a:t>Further examination revealed:</a:t>
                </a:r>
              </a:p>
              <a:p>
                <a:pPr lvl="1"/>
                <a:r>
                  <a:rPr lang="en-US" dirty="0"/>
                  <a:t>some annotations are indeed wrong, while, </a:t>
                </a:r>
              </a:p>
              <a:p>
                <a:pPr lvl="1"/>
                <a:r>
                  <a:rPr lang="en-US" dirty="0"/>
                  <a:t>some junctions pertain to non-coding/chimeric/readthrough/fusion transcripts</a:t>
                </a:r>
              </a:p>
              <a:p>
                <a:r>
                  <a:rPr lang="en-US" dirty="0"/>
                  <a:t>Filtered out using the “plausible junction rule”: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junction structure &lt; Length of longest annotated isoform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differential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11555nt (the length of the longest exon known)</a:t>
                </a:r>
              </a:p>
              <a:p>
                <a:pPr lvl="1"/>
                <a:r>
                  <a:rPr lang="en-US" dirty="0"/>
                  <a:t>junctions pertain to chimeric/readthrough/fusion transcripts</a:t>
                </a:r>
              </a:p>
              <a:p>
                <a:r>
                  <a:rPr lang="en-US" dirty="0"/>
                  <a:t>These “plausible” junctions are expected to be more relevant to protein-centric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  <a:blipFill>
                <a:blip r:embed="rId2"/>
                <a:stretch>
                  <a:fillRect l="-928" t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09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075"/>
            <a:ext cx="10515600" cy="904875"/>
          </a:xfrm>
        </p:spPr>
        <p:txBody>
          <a:bodyPr/>
          <a:lstStyle/>
          <a:p>
            <a:r>
              <a:rPr lang="en-US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301"/>
            <a:ext cx="10515600" cy="4057650"/>
          </a:xfrm>
        </p:spPr>
        <p:txBody>
          <a:bodyPr>
            <a:normAutofit/>
          </a:bodyPr>
          <a:lstStyle/>
          <a:p>
            <a:r>
              <a:rPr lang="en-US" dirty="0"/>
              <a:t>RNA-Seq, hMSC-TERT4 cells induced to differentiate into osteoblasts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PGNEXUS data: 8 timepoints, PAIRED end (2 x 75bp), ~45M reads/sample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rgbClr val="FF0000"/>
                </a:solidFill>
              </a:rPr>
              <a:t>2019 Rauch data: 6 timepoints, SINGLE end (1 x 50bp), ~20M reads/sample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C76A79-E239-4CFA-A348-298998227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44" y="3076574"/>
            <a:ext cx="8091911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2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en-US" sz="3600" dirty="0"/>
              <a:t>JUM junction structures detected/gene - constitutive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D1C35-F24E-4739-9255-EDF4FB65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9" y="1266637"/>
            <a:ext cx="9693642" cy="5353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A29A2F-137B-45C1-AB8E-6F9758B50CA5}"/>
              </a:ext>
            </a:extLst>
          </p:cNvPr>
          <p:cNvGrpSpPr/>
          <p:nvPr/>
        </p:nvGrpSpPr>
        <p:grpSpPr>
          <a:xfrm>
            <a:off x="2419350" y="1543050"/>
            <a:ext cx="425450" cy="2262992"/>
            <a:chOff x="2419350" y="1543050"/>
            <a:chExt cx="425450" cy="22629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41D44A-584D-4ABD-A80A-5D8960152DAF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9ADFAC-042D-437E-BA54-A763D40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A82E9E-E5C9-4F83-B6B6-DA0250CEB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2262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E248F7-BDF7-42E9-8AC0-3E57FC04597A}"/>
              </a:ext>
            </a:extLst>
          </p:cNvPr>
          <p:cNvSpPr txBox="1"/>
          <p:nvPr/>
        </p:nvSpPr>
        <p:spPr>
          <a:xfrm>
            <a:off x="2844799" y="2355285"/>
            <a:ext cx="329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1.828 unique junction structures/gene.</a:t>
            </a:r>
          </a:p>
          <a:p>
            <a:r>
              <a:rPr lang="en-US" sz="1000" dirty="0"/>
              <a:t>Ratio #1/#2: 2.057</a:t>
            </a:r>
          </a:p>
        </p:txBody>
      </p:sp>
    </p:spTree>
    <p:extLst>
      <p:ext uri="{BB962C8B-B14F-4D97-AF65-F5344CB8AC3E}">
        <p14:creationId xmlns:p14="http://schemas.microsoft.com/office/powerpoint/2010/main" val="237117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JUM junction structures detected/gene – differential (all)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2323E-6FCA-47BA-B9AA-610BC631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8" y="1222910"/>
            <a:ext cx="9982924" cy="5528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7FCC0-2392-48B9-B24C-650175E994B3}"/>
              </a:ext>
            </a:extLst>
          </p:cNvPr>
          <p:cNvGrpSpPr/>
          <p:nvPr/>
        </p:nvGrpSpPr>
        <p:grpSpPr>
          <a:xfrm>
            <a:off x="2264971" y="1537113"/>
            <a:ext cx="425450" cy="4198669"/>
            <a:chOff x="2419350" y="1543050"/>
            <a:chExt cx="425450" cy="41986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0C0C53-FF97-456C-A913-0195929E1385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7D1FF3-E0D0-4317-B29A-AD806FF2F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453D86-E106-4236-BAA6-9A1E62131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4198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313CF8-D1EC-4DAF-A7A7-E5AD5D60E71E}"/>
              </a:ext>
            </a:extLst>
          </p:cNvPr>
          <p:cNvSpPr txBox="1"/>
          <p:nvPr/>
        </p:nvSpPr>
        <p:spPr>
          <a:xfrm>
            <a:off x="2690421" y="2373098"/>
            <a:ext cx="306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1.08 unique junction structures /gene.</a:t>
            </a:r>
          </a:p>
          <a:p>
            <a:r>
              <a:rPr lang="en-US" sz="1000" dirty="0"/>
              <a:t>Ratio #1/#2: 12.549</a:t>
            </a:r>
          </a:p>
        </p:txBody>
      </p:sp>
    </p:spTree>
    <p:extLst>
      <p:ext uri="{BB962C8B-B14F-4D97-AF65-F5344CB8AC3E}">
        <p14:creationId xmlns:p14="http://schemas.microsoft.com/office/powerpoint/2010/main" val="91483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JUM junction structures detected/gene – differential (plausible)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C74E0-6423-4370-8CC1-E752991A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1110383"/>
            <a:ext cx="10064750" cy="55740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4109604"/>
            <a:chOff x="2419350" y="1543050"/>
            <a:chExt cx="425450" cy="41096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1"/>
              <a:ext cx="0" cy="4109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1.125 unique junction structures /gene.</a:t>
            </a:r>
          </a:p>
          <a:p>
            <a:r>
              <a:rPr lang="en-US" sz="1000" dirty="0"/>
              <a:t>Ratio #1/#2: 9.3396</a:t>
            </a:r>
          </a:p>
        </p:txBody>
      </p:sp>
    </p:spTree>
    <p:extLst>
      <p:ext uri="{BB962C8B-B14F-4D97-AF65-F5344CB8AC3E}">
        <p14:creationId xmlns:p14="http://schemas.microsoft.com/office/powerpoint/2010/main" val="421280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Change in the amount of junction structures after plausible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62" y="1181812"/>
            <a:ext cx="8813076" cy="52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600" dirty="0"/>
              <a:t>Plausible filtering appears to have the desired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58" y="1705934"/>
            <a:ext cx="6698105" cy="3983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57D43-8953-49AA-AA97-C6F90C73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37" y="1549730"/>
            <a:ext cx="4632985" cy="46966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These results are expected: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Literature reports that cassette exon events are the most 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Cassette exon and MXE events (not shown) have a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stricter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definition, hence more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robust</a:t>
            </a:r>
          </a:p>
          <a:p>
            <a:pPr marL="0" indent="0">
              <a:buNone/>
            </a:pPr>
            <a:endParaRPr lang="en-US" sz="2400" u="sng" dirty="0"/>
          </a:p>
          <a:p>
            <a:r>
              <a:rPr lang="en-US" sz="2400" dirty="0">
                <a:solidFill>
                  <a:srgbClr val="C00000"/>
                </a:solidFill>
              </a:rPr>
              <a:t>Some implausible junction structures result from failure of JUM to detect alternative first/last exons – complementary approach is warranted</a:t>
            </a:r>
          </a:p>
        </p:txBody>
      </p:sp>
    </p:spTree>
    <p:extLst>
      <p:ext uri="{BB962C8B-B14F-4D97-AF65-F5344CB8AC3E}">
        <p14:creationId xmlns:p14="http://schemas.microsoft.com/office/powerpoint/2010/main" val="221391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84E79-52A0-49ED-A018-12589E5B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4" y="1105647"/>
            <a:ext cx="9897094" cy="546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constitutive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1829541"/>
            <a:chOff x="2419350" y="1543050"/>
            <a:chExt cx="425450" cy="18295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2"/>
              <a:ext cx="0" cy="18295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5.525 unique junction structures /gene.</a:t>
            </a:r>
          </a:p>
          <a:p>
            <a:r>
              <a:rPr lang="en-US" sz="1000" dirty="0"/>
              <a:t>Ratio #1/#2: 1.655</a:t>
            </a:r>
          </a:p>
        </p:txBody>
      </p:sp>
    </p:spTree>
    <p:extLst>
      <p:ext uri="{BB962C8B-B14F-4D97-AF65-F5344CB8AC3E}">
        <p14:creationId xmlns:p14="http://schemas.microsoft.com/office/powerpoint/2010/main" val="2726150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57535-76EF-4E6F-A683-FEA7D9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04" y="1124784"/>
            <a:ext cx="9823869" cy="5420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differential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3076450"/>
            <a:chOff x="2419350" y="1543050"/>
            <a:chExt cx="425450" cy="307645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3"/>
              <a:ext cx="0" cy="3076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1.723 unique junction structures /gene.</a:t>
            </a:r>
          </a:p>
          <a:p>
            <a:r>
              <a:rPr lang="en-US" sz="1000" dirty="0"/>
              <a:t>Ratio #1/#2: 3.284</a:t>
            </a:r>
          </a:p>
        </p:txBody>
      </p:sp>
    </p:spTree>
    <p:extLst>
      <p:ext uri="{BB962C8B-B14F-4D97-AF65-F5344CB8AC3E}">
        <p14:creationId xmlns:p14="http://schemas.microsoft.com/office/powerpoint/2010/main" val="1475991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19C8-4068-4116-BA19-751303C7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66"/>
            <a:ext cx="10515600" cy="594753"/>
          </a:xfrm>
        </p:spPr>
        <p:txBody>
          <a:bodyPr>
            <a:normAutofit fontScale="90000"/>
          </a:bodyPr>
          <a:lstStyle/>
          <a:p>
            <a:r>
              <a:rPr lang="en-US" dirty="0"/>
              <a:t>PCA analysis of JUM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FEBE0-CF62-498C-AF95-3345221F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0" y="1232502"/>
            <a:ext cx="6731693" cy="53736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1A2C3-F1D5-4D13-847C-1A6D8EA49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69" y="1452252"/>
            <a:ext cx="4548249" cy="4871358"/>
          </a:xfrm>
        </p:spPr>
        <p:txBody>
          <a:bodyPr>
            <a:noAutofit/>
          </a:bodyPr>
          <a:lstStyle/>
          <a:p>
            <a:r>
              <a:rPr lang="en-US" sz="2200" dirty="0"/>
              <a:t>High levels of batch effect/technical artifacts/bias in </a:t>
            </a:r>
            <a:r>
              <a:rPr lang="en-US" sz="2200" i="1" dirty="0"/>
              <a:t>raw counts</a:t>
            </a:r>
            <a:endParaRPr lang="en-US" sz="2200" dirty="0"/>
          </a:p>
          <a:p>
            <a:r>
              <a:rPr lang="en-US" sz="2200" dirty="0"/>
              <a:t>Performing intermediate normalization is not straightforward – requires hacking of the JUM script</a:t>
            </a:r>
          </a:p>
          <a:p>
            <a:r>
              <a:rPr lang="en-US" sz="2200" dirty="0"/>
              <a:t>It’s unknown whether the GLM implemented in </a:t>
            </a:r>
            <a:r>
              <a:rPr lang="en-US" sz="2200" dirty="0" err="1"/>
              <a:t>DEXSeq</a:t>
            </a:r>
            <a:r>
              <a:rPr lang="en-US" sz="2200" dirty="0"/>
              <a:t> is able to remove technical bias</a:t>
            </a:r>
          </a:p>
          <a:p>
            <a:r>
              <a:rPr lang="en-US" sz="2200" dirty="0"/>
              <a:t>A suitable normalization method must be able to preserve the dynamic range (0-100%) of PSI values</a:t>
            </a:r>
          </a:p>
          <a:p>
            <a:r>
              <a:rPr lang="en-US" sz="2200" dirty="0" err="1"/>
              <a:t>Normalisation</a:t>
            </a:r>
            <a:r>
              <a:rPr lang="en-US" sz="2200" dirty="0"/>
              <a:t> was not explored any further</a:t>
            </a:r>
          </a:p>
        </p:txBody>
      </p:sp>
    </p:spTree>
    <p:extLst>
      <p:ext uri="{BB962C8B-B14F-4D97-AF65-F5344CB8AC3E}">
        <p14:creationId xmlns:p14="http://schemas.microsoft.com/office/powerpoint/2010/main" val="139833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Reads mapped to reference hg38 genome using STAR (2-pass)</a:t>
            </a:r>
          </a:p>
          <a:p>
            <a:r>
              <a:rPr lang="en-US" dirty="0"/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7030A0"/>
                </a:solidFill>
              </a:rPr>
              <a:t>JUM</a:t>
            </a:r>
            <a:r>
              <a:rPr lang="en-US" dirty="0"/>
              <a:t> (Wang et. al., 2018): </a:t>
            </a:r>
            <a:r>
              <a:rPr lang="en-US" i="1" dirty="0"/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GLM of junction counts implemented in </a:t>
            </a:r>
            <a:r>
              <a:rPr lang="en-US" dirty="0" err="1"/>
              <a:t>DEXSeq</a:t>
            </a:r>
            <a:endParaRPr lang="en-US" dirty="0"/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PSI values are assigned on a per-junction-structure</a:t>
            </a:r>
          </a:p>
          <a:p>
            <a:pPr lvl="2">
              <a:buFont typeface="Calibri" panose="020F0502020204030204" pitchFamily="34" charset="0"/>
              <a:buChar char="−"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PSI-Sigma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(Lin et. al., 2019):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Each unique combination of connecting exons (always present) and the exon itself is assigned a PSI value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Advantage over JUM: can detect changes in first/last exon usage (alternative promoter, alternative poly-A)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C72B9-D9C3-4133-9D7A-7F85297D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0" y="1435786"/>
            <a:ext cx="3048719" cy="117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A7F6C-A2EB-4C77-AA5D-CEDF5106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01" y="3591088"/>
            <a:ext cx="3439278" cy="27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Reads mapped to reference hg38 genome using STAR (2-pass)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JUM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(Wang et. al., 2018):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GLM of junction counts implemented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DEXSeq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PSI values are assigned on a per-junction-structure</a:t>
            </a:r>
          </a:p>
          <a:p>
            <a:pPr marL="914400" lvl="2" indent="0">
              <a:buNone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C00000"/>
                </a:solidFill>
              </a:rPr>
              <a:t>PSI-Sigma</a:t>
            </a:r>
            <a:r>
              <a:rPr lang="en-US" dirty="0"/>
              <a:t> (Lin et. al., 2019): </a:t>
            </a:r>
            <a:r>
              <a:rPr lang="en-US" i="1" dirty="0"/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Each unique combination of connecting exons (always present) and the exon itself is assigned a PSI value (more correctly, it’s PSI value per LSV*)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/>
              <a:t>Advantage over JUM: can detect changes in first/last exon usage (alternative promoter, alternative poly-A)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F5F63-6446-4411-82B8-46865352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361" y="2087402"/>
            <a:ext cx="3801395" cy="68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FEF36-86A2-44B8-B472-E08CD58C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127444"/>
            <a:ext cx="4567518" cy="73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078F2-38A0-4E28-A054-298D4C32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4427562"/>
            <a:ext cx="4567518" cy="7717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0B57ED-6371-4832-8FF5-96AB9C0B1A61}"/>
              </a:ext>
            </a:extLst>
          </p:cNvPr>
          <p:cNvSpPr txBox="1">
            <a:spLocks/>
          </p:cNvSpPr>
          <p:nvPr/>
        </p:nvSpPr>
        <p:spPr>
          <a:xfrm>
            <a:off x="8464471" y="1730269"/>
            <a:ext cx="2627960" cy="45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New PSI index of PSI-Sigma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CD9C-0FCB-4DF0-9CBC-D02579D6BDBF}"/>
              </a:ext>
            </a:extLst>
          </p:cNvPr>
          <p:cNvSpPr txBox="1"/>
          <p:nvPr/>
        </p:nvSpPr>
        <p:spPr>
          <a:xfrm>
            <a:off x="9298379" y="5991101"/>
            <a:ext cx="270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*LSV = Local Splice Variant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14:cNvPr>
              <p14:cNvContentPartPr/>
              <p14:nvPr/>
            </p14:nvContentPartPr>
            <p14:xfrm>
              <a:off x="2257560" y="1719360"/>
              <a:ext cx="9491760" cy="4919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8200" y="1710000"/>
                <a:ext cx="9510480" cy="49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1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CA10-E4D3-436E-9F74-2B08D4E0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3" y="1587500"/>
            <a:ext cx="4796152" cy="473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D4E37-2F14-4C94-9B3A-CFAE433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43" y="1498040"/>
            <a:ext cx="4959846" cy="48202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14:cNvPr>
              <p14:cNvContentPartPr/>
              <p14:nvPr/>
            </p14:nvContentPartPr>
            <p14:xfrm>
              <a:off x="8496360" y="1428840"/>
              <a:ext cx="1252800" cy="4686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7000" y="1419480"/>
                <a:ext cx="127152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8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AA424-411B-4965-A89B-0138B16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2" y="1504950"/>
            <a:ext cx="5066327" cy="494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3E54B-893A-473C-80A4-FB1BA71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24" y="1471456"/>
            <a:ext cx="5141151" cy="50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1813-95E7-43C2-875D-C015B5F0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76362"/>
            <a:ext cx="5372100" cy="5196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DE21A4-6C6B-4AFB-9208-32752A92C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51" y="3252314"/>
            <a:ext cx="4040825" cy="636855"/>
          </a:xfrm>
        </p:spPr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</a:t>
            </a:r>
          </a:p>
        </p:txBody>
      </p:sp>
    </p:spTree>
    <p:extLst>
      <p:ext uri="{BB962C8B-B14F-4D97-AF65-F5344CB8AC3E}">
        <p14:creationId xmlns:p14="http://schemas.microsoft.com/office/powerpoint/2010/main" val="23323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4DA2-C28A-4DFF-B331-F95004C0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4914900" cy="48537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14:cNvPr>
              <p14:cNvContentPartPr/>
              <p14:nvPr/>
            </p14:nvContentPartPr>
            <p14:xfrm>
              <a:off x="743040" y="4924440"/>
              <a:ext cx="2162520" cy="91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80" y="4915080"/>
                <a:ext cx="218124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26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8B73B-F689-43F1-BDE9-9A3E487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" y="1504950"/>
            <a:ext cx="5153316" cy="511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47D10-A6CA-4D80-99E9-82162185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9636"/>
            <a:ext cx="5464058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1464</TotalTime>
  <Words>959</Words>
  <Application>Microsoft Office PowerPoint</Application>
  <PresentationFormat>Widescreen</PresentationFormat>
  <Paragraphs>135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Spliceome dynamics during osteogenesis</vt:lpstr>
      <vt:lpstr>Overview of data</vt:lpstr>
      <vt:lpstr>Overview of bioinformatic methods (RNA-Seq)</vt:lpstr>
      <vt:lpstr>Overview of bioinformatic methods (RNA-Seq)</vt:lpstr>
      <vt:lpstr>Frequency density distributions of p-value</vt:lpstr>
      <vt:lpstr>CDF of p-value</vt:lpstr>
      <vt:lpstr>Frequency density distributions of q-value</vt:lpstr>
      <vt:lpstr>CDF of q-value</vt:lpstr>
      <vt:lpstr>Frequency density distributions of ΔPSI</vt:lpstr>
      <vt:lpstr>CDF of ΔPSI</vt:lpstr>
      <vt:lpstr>Quality check: dependence of the no. of junctions/exons detected upon the sequencing depth</vt:lpstr>
      <vt:lpstr>Quality check: are there more junctions or exons/gene with increasing junction count? (JUM)</vt:lpstr>
      <vt:lpstr>Quality check: are there more junctions or exons/gene with increasing transcript length? (JUM)</vt:lpstr>
      <vt:lpstr>Quality check: are there more junctions or exons/gene with increasing transcript length? (PSI-Sigma)</vt:lpstr>
      <vt:lpstr>P/Q-value and ΔPSI cutoff determination</vt:lpstr>
      <vt:lpstr>JUM junction structures: sometimes seem too long</vt:lpstr>
      <vt:lpstr>“Implausible” JUM junction: A3SS called in ATXN1L</vt:lpstr>
      <vt:lpstr>“Implausible” JUM junction: Claimed A5SS in FHL1</vt:lpstr>
      <vt:lpstr>JUM junction structures: sometimes seems to be “wrong”</vt:lpstr>
      <vt:lpstr>JUM junction structures detected/gene - constitutive</vt:lpstr>
      <vt:lpstr>JUM junction structures detected/gene – differential (all)</vt:lpstr>
      <vt:lpstr>JUM junction structures detected/gene – differential (plausible) </vt:lpstr>
      <vt:lpstr>Change in the amount of junction structures after plausible filtering</vt:lpstr>
      <vt:lpstr>Plausible filtering appears to have the desired effect</vt:lpstr>
      <vt:lpstr>PSI-Sigma exon structures detected/gene – constitutive</vt:lpstr>
      <vt:lpstr>PSI-Sigma exon structures detected/gene – differential</vt:lpstr>
      <vt:lpstr>PCA analysis of JUM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256</cp:revision>
  <dcterms:created xsi:type="dcterms:W3CDTF">2020-04-06T05:04:05Z</dcterms:created>
  <dcterms:modified xsi:type="dcterms:W3CDTF">2020-04-07T05:36:42Z</dcterms:modified>
</cp:coreProperties>
</file>